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6"/>
  </p:notesMasterIdLst>
  <p:sldIdLst>
    <p:sldId id="284" r:id="rId5"/>
    <p:sldId id="362" r:id="rId6"/>
    <p:sldId id="315" r:id="rId7"/>
    <p:sldId id="317" r:id="rId8"/>
    <p:sldId id="316" r:id="rId9"/>
    <p:sldId id="263" r:id="rId10"/>
    <p:sldId id="370" r:id="rId11"/>
    <p:sldId id="371" r:id="rId12"/>
    <p:sldId id="372" r:id="rId13"/>
    <p:sldId id="373" r:id="rId14"/>
    <p:sldId id="318" r:id="rId15"/>
    <p:sldId id="319" r:id="rId16"/>
    <p:sldId id="321" r:id="rId17"/>
    <p:sldId id="322" r:id="rId18"/>
    <p:sldId id="323" r:id="rId19"/>
    <p:sldId id="285" r:id="rId20"/>
    <p:sldId id="324" r:id="rId21"/>
    <p:sldId id="325" r:id="rId22"/>
    <p:sldId id="326" r:id="rId23"/>
    <p:sldId id="327" r:id="rId24"/>
    <p:sldId id="320" r:id="rId25"/>
    <p:sldId id="307" r:id="rId26"/>
    <p:sldId id="329" r:id="rId27"/>
    <p:sldId id="330" r:id="rId28"/>
    <p:sldId id="331" r:id="rId29"/>
    <p:sldId id="359" r:id="rId30"/>
    <p:sldId id="332" r:id="rId31"/>
    <p:sldId id="333" r:id="rId32"/>
    <p:sldId id="335" r:id="rId33"/>
    <p:sldId id="336" r:id="rId34"/>
    <p:sldId id="337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74" r:id="rId49"/>
    <p:sldId id="351" r:id="rId50"/>
    <p:sldId id="352" r:id="rId51"/>
    <p:sldId id="353" r:id="rId52"/>
    <p:sldId id="354" r:id="rId53"/>
    <p:sldId id="355" r:id="rId54"/>
    <p:sldId id="356" r:id="rId55"/>
    <p:sldId id="357" r:id="rId56"/>
    <p:sldId id="358" r:id="rId57"/>
    <p:sldId id="363" r:id="rId58"/>
    <p:sldId id="361" r:id="rId59"/>
    <p:sldId id="364" r:id="rId60"/>
    <p:sldId id="365" r:id="rId61"/>
    <p:sldId id="366" r:id="rId62"/>
    <p:sldId id="368" r:id="rId63"/>
    <p:sldId id="369" r:id="rId64"/>
    <p:sldId id="367" r:id="rId6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493"/>
    <a:srgbClr val="C08683"/>
    <a:srgbClr val="C04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E8C9B-5313-4C5D-865E-F29CAE5908E3}" v="1" dt="2019-08-29T14:25:51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6"/>
    <p:restoredTop sz="94582"/>
  </p:normalViewPr>
  <p:slideViewPr>
    <p:cSldViewPr snapToGrid="0" snapToObjects="1">
      <p:cViewPr varScale="1">
        <p:scale>
          <a:sx n="119" d="100"/>
          <a:sy n="119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J Ward" userId="c887ef51-8c85-4c68-921c-8437cb1dd4f7" providerId="ADAL" clId="{EF4351EE-348E-4D5A-8CD8-4436175443C8}"/>
    <pc:docChg chg="modSld">
      <pc:chgData name="Kenneth J Ward" userId="c887ef51-8c85-4c68-921c-8437cb1dd4f7" providerId="ADAL" clId="{EF4351EE-348E-4D5A-8CD8-4436175443C8}" dt="2019-08-16T16:30:38.130" v="0"/>
      <pc:docMkLst>
        <pc:docMk/>
      </pc:docMkLst>
      <pc:sldChg chg="addSp modSp">
        <pc:chgData name="Kenneth J Ward" userId="c887ef51-8c85-4c68-921c-8437cb1dd4f7" providerId="ADAL" clId="{EF4351EE-348E-4D5A-8CD8-4436175443C8}" dt="2019-08-16T16:30:38.130" v="0"/>
        <pc:sldMkLst>
          <pc:docMk/>
          <pc:sldMk cId="631340082" sldId="284"/>
        </pc:sldMkLst>
        <pc:picChg chg="add mod">
          <ac:chgData name="Kenneth J Ward" userId="c887ef51-8c85-4c68-921c-8437cb1dd4f7" providerId="ADAL" clId="{EF4351EE-348E-4D5A-8CD8-4436175443C8}" dt="2019-08-16T16:30:38.130" v="0"/>
          <ac:picMkLst>
            <pc:docMk/>
            <pc:sldMk cId="631340082" sldId="284"/>
            <ac:picMk id="2" creationId="{B5E9AE3E-41B6-4C93-9F1F-24C5526AE49E}"/>
          </ac:picMkLst>
        </pc:picChg>
      </pc:sldChg>
      <pc:sldChg chg="addSp modSp">
        <pc:chgData name="Kenneth J Ward" userId="c887ef51-8c85-4c68-921c-8437cb1dd4f7" providerId="ADAL" clId="{EF4351EE-348E-4D5A-8CD8-4436175443C8}" dt="2019-08-16T16:30:38.130" v="0"/>
        <pc:sldMkLst>
          <pc:docMk/>
          <pc:sldMk cId="855107060" sldId="362"/>
        </pc:sldMkLst>
        <pc:picChg chg="add mod">
          <ac:chgData name="Kenneth J Ward" userId="c887ef51-8c85-4c68-921c-8437cb1dd4f7" providerId="ADAL" clId="{EF4351EE-348E-4D5A-8CD8-4436175443C8}" dt="2019-08-16T16:30:38.130" v="0"/>
          <ac:picMkLst>
            <pc:docMk/>
            <pc:sldMk cId="855107060" sldId="362"/>
            <ac:picMk id="2" creationId="{67C54D39-3440-4FA7-AE33-574F8876A05D}"/>
          </ac:picMkLst>
        </pc:picChg>
      </pc:sldChg>
    </pc:docChg>
  </pc:docChgLst>
  <pc:docChgLst>
    <pc:chgData name="Kenneth J Ward" userId="c887ef51-8c85-4c68-921c-8437cb1dd4f7" providerId="ADAL" clId="{37C27AFD-C4CE-4745-AAB8-3F25FC54D00A}"/>
    <pc:docChg chg="undo custSel mod addSld delSld modSld sldOrd">
      <pc:chgData name="Kenneth J Ward" userId="c887ef51-8c85-4c68-921c-8437cb1dd4f7" providerId="ADAL" clId="{37C27AFD-C4CE-4745-AAB8-3F25FC54D00A}" dt="2019-08-14T19:53:37.884" v="5785" actId="20577"/>
      <pc:docMkLst>
        <pc:docMk/>
      </pc:docMkLst>
      <pc:sldChg chg="modSp">
        <pc:chgData name="Kenneth J Ward" userId="c887ef51-8c85-4c68-921c-8437cb1dd4f7" providerId="ADAL" clId="{37C27AFD-C4CE-4745-AAB8-3F25FC54D00A}" dt="2019-08-14T17:00:48.192" v="504" actId="14100"/>
        <pc:sldMkLst>
          <pc:docMk/>
          <pc:sldMk cId="1175670206" sldId="263"/>
        </pc:sldMkLst>
        <pc:spChg chg="mod">
          <ac:chgData name="Kenneth J Ward" userId="c887ef51-8c85-4c68-921c-8437cb1dd4f7" providerId="ADAL" clId="{37C27AFD-C4CE-4745-AAB8-3F25FC54D00A}" dt="2019-08-14T17:00:48.192" v="504" actId="14100"/>
          <ac:spMkLst>
            <pc:docMk/>
            <pc:sldMk cId="1175670206" sldId="263"/>
            <ac:spMk id="6" creationId="{00000000-0000-0000-0000-000000000000}"/>
          </ac:spMkLst>
        </pc:spChg>
      </pc:sldChg>
      <pc:sldChg chg="addSp delSp modSp">
        <pc:chgData name="Kenneth J Ward" userId="c887ef51-8c85-4c68-921c-8437cb1dd4f7" providerId="ADAL" clId="{37C27AFD-C4CE-4745-AAB8-3F25FC54D00A}" dt="2019-08-14T19:11:30.634" v="4201" actId="1076"/>
        <pc:sldMkLst>
          <pc:docMk/>
          <pc:sldMk cId="631340082" sldId="284"/>
        </pc:sldMkLst>
        <pc:spChg chg="add del mod">
          <ac:chgData name="Kenneth J Ward" userId="c887ef51-8c85-4c68-921c-8437cb1dd4f7" providerId="ADAL" clId="{37C27AFD-C4CE-4745-AAB8-3F25FC54D00A}" dt="2019-08-14T16:54:44.052" v="227" actId="478"/>
          <ac:spMkLst>
            <pc:docMk/>
            <pc:sldMk cId="631340082" sldId="284"/>
            <ac:spMk id="2" creationId="{128B6EB8-5FFD-4166-8704-F7B0F3222EFF}"/>
          </ac:spMkLst>
        </pc:spChg>
        <pc:spChg chg="mod">
          <ac:chgData name="Kenneth J Ward" userId="c887ef51-8c85-4c68-921c-8437cb1dd4f7" providerId="ADAL" clId="{37C27AFD-C4CE-4745-AAB8-3F25FC54D00A}" dt="2019-08-14T16:43:22.919" v="220" actId="20577"/>
          <ac:spMkLst>
            <pc:docMk/>
            <pc:sldMk cId="631340082" sldId="284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6:42:47.330" v="209" actId="20577"/>
          <ac:spMkLst>
            <pc:docMk/>
            <pc:sldMk cId="631340082" sldId="284"/>
            <ac:spMk id="6" creationId="{00000000-0000-0000-0000-000000000000}"/>
          </ac:spMkLst>
        </pc:spChg>
        <pc:picChg chg="add mod modCrop">
          <ac:chgData name="Kenneth J Ward" userId="c887ef51-8c85-4c68-921c-8437cb1dd4f7" providerId="ADAL" clId="{37C27AFD-C4CE-4745-AAB8-3F25FC54D00A}" dt="2019-08-14T19:11:30.634" v="4201" actId="1076"/>
          <ac:picMkLst>
            <pc:docMk/>
            <pc:sldMk cId="631340082" sldId="284"/>
            <ac:picMk id="4" creationId="{FDF23F45-E4A4-41A9-9E8F-692F4AFE100C}"/>
          </ac:picMkLst>
        </pc:picChg>
        <pc:picChg chg="mod">
          <ac:chgData name="Kenneth J Ward" userId="c887ef51-8c85-4c68-921c-8437cb1dd4f7" providerId="ADAL" clId="{37C27AFD-C4CE-4745-AAB8-3F25FC54D00A}" dt="2019-08-14T16:54:21.954" v="225" actId="732"/>
          <ac:picMkLst>
            <pc:docMk/>
            <pc:sldMk cId="631340082" sldId="284"/>
            <ac:picMk id="1026" creationId="{24523CFD-4E93-794A-9D0A-071F72D32BE9}"/>
          </ac:picMkLst>
        </pc:picChg>
      </pc:sldChg>
      <pc:sldChg chg="addSp delSp modSp">
        <pc:chgData name="Kenneth J Ward" userId="c887ef51-8c85-4c68-921c-8437cb1dd4f7" providerId="ADAL" clId="{37C27AFD-C4CE-4745-AAB8-3F25FC54D00A}" dt="2019-08-14T17:09:38.070" v="870" actId="478"/>
        <pc:sldMkLst>
          <pc:docMk/>
          <pc:sldMk cId="1126898639" sldId="285"/>
        </pc:sldMkLst>
        <pc:spChg chg="mod">
          <ac:chgData name="Kenneth J Ward" userId="c887ef51-8c85-4c68-921c-8437cb1dd4f7" providerId="ADAL" clId="{37C27AFD-C4CE-4745-AAB8-3F25FC54D00A}" dt="2019-08-14T17:07:47.031" v="791" actId="1037"/>
          <ac:spMkLst>
            <pc:docMk/>
            <pc:sldMk cId="1126898639" sldId="285"/>
            <ac:spMk id="5" creationId="{00000000-0000-0000-0000-000000000000}"/>
          </ac:spMkLst>
        </pc:spChg>
        <pc:spChg chg="del mod">
          <ac:chgData name="Kenneth J Ward" userId="c887ef51-8c85-4c68-921c-8437cb1dd4f7" providerId="ADAL" clId="{37C27AFD-C4CE-4745-AAB8-3F25FC54D00A}" dt="2019-08-14T17:09:38.070" v="870" actId="478"/>
          <ac:spMkLst>
            <pc:docMk/>
            <pc:sldMk cId="1126898639" sldId="285"/>
            <ac:spMk id="6" creationId="{00000000-0000-0000-0000-000000000000}"/>
          </ac:spMkLst>
        </pc:spChg>
        <pc:picChg chg="add mod">
          <ac:chgData name="Kenneth J Ward" userId="c887ef51-8c85-4c68-921c-8437cb1dd4f7" providerId="ADAL" clId="{37C27AFD-C4CE-4745-AAB8-3F25FC54D00A}" dt="2019-08-14T17:07:47.031" v="791" actId="1037"/>
          <ac:picMkLst>
            <pc:docMk/>
            <pc:sldMk cId="1126898639" sldId="285"/>
            <ac:picMk id="3" creationId="{50B520A8-4F54-4633-969D-5ABD8695C6A9}"/>
          </ac:picMkLst>
        </pc:picChg>
        <pc:picChg chg="del">
          <ac:chgData name="Kenneth J Ward" userId="c887ef51-8c85-4c68-921c-8437cb1dd4f7" providerId="ADAL" clId="{37C27AFD-C4CE-4745-AAB8-3F25FC54D00A}" dt="2019-08-14T17:03:19.323" v="539" actId="478"/>
          <ac:picMkLst>
            <pc:docMk/>
            <pc:sldMk cId="1126898639" sldId="285"/>
            <ac:picMk id="4" creationId="{00000000-0000-0000-0000-000000000000}"/>
          </ac:picMkLst>
        </pc:picChg>
        <pc:picChg chg="del">
          <ac:chgData name="Kenneth J Ward" userId="c887ef51-8c85-4c68-921c-8437cb1dd4f7" providerId="ADAL" clId="{37C27AFD-C4CE-4745-AAB8-3F25FC54D00A}" dt="2019-08-14T17:03:17.986" v="538" actId="478"/>
          <ac:picMkLst>
            <pc:docMk/>
            <pc:sldMk cId="1126898639" sldId="285"/>
            <ac:picMk id="7170" creationId="{E53DF01D-2690-C24E-8699-C2EBD83233AF}"/>
          </ac:picMkLst>
        </pc:picChg>
        <pc:picChg chg="del">
          <ac:chgData name="Kenneth J Ward" userId="c887ef51-8c85-4c68-921c-8437cb1dd4f7" providerId="ADAL" clId="{37C27AFD-C4CE-4745-AAB8-3F25FC54D00A}" dt="2019-08-14T17:03:17.504" v="537" actId="478"/>
          <ac:picMkLst>
            <pc:docMk/>
            <pc:sldMk cId="1126898639" sldId="285"/>
            <ac:picMk id="7172" creationId="{80058BBD-9832-004D-A36A-93767360524B}"/>
          </ac:picMkLst>
        </pc:picChg>
      </pc:sldChg>
      <pc:sldChg chg="addSp delSp modSp">
        <pc:chgData name="Kenneth J Ward" userId="c887ef51-8c85-4c68-921c-8437cb1dd4f7" providerId="ADAL" clId="{37C27AFD-C4CE-4745-AAB8-3F25FC54D00A}" dt="2019-08-14T17:23:02.340" v="1317" actId="20577"/>
        <pc:sldMkLst>
          <pc:docMk/>
          <pc:sldMk cId="2009402627" sldId="307"/>
        </pc:sldMkLst>
        <pc:spChg chg="mod">
          <ac:chgData name="Kenneth J Ward" userId="c887ef51-8c85-4c68-921c-8437cb1dd4f7" providerId="ADAL" clId="{37C27AFD-C4CE-4745-AAB8-3F25FC54D00A}" dt="2019-08-14T17:11:45.462" v="941" actId="20577"/>
          <ac:spMkLst>
            <pc:docMk/>
            <pc:sldMk cId="2009402627" sldId="307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7:23:02.340" v="1317" actId="20577"/>
          <ac:spMkLst>
            <pc:docMk/>
            <pc:sldMk cId="2009402627" sldId="307"/>
            <ac:spMk id="6" creationId="{00000000-0000-0000-0000-000000000000}"/>
          </ac:spMkLst>
        </pc:spChg>
        <pc:graphicFrameChg chg="add del mod">
          <ac:chgData name="Kenneth J Ward" userId="c887ef51-8c85-4c68-921c-8437cb1dd4f7" providerId="ADAL" clId="{37C27AFD-C4CE-4745-AAB8-3F25FC54D00A}" dt="2019-08-14T17:16:22.885" v="1140" actId="478"/>
          <ac:graphicFrameMkLst>
            <pc:docMk/>
            <pc:sldMk cId="2009402627" sldId="307"/>
            <ac:graphicFrameMk id="2" creationId="{6ED976D3-60E0-4B26-A6F0-0F9A0D3C37A6}"/>
          </ac:graphicFrameMkLst>
        </pc:graphicFrameChg>
        <pc:graphicFrameChg chg="add del mod">
          <ac:chgData name="Kenneth J Ward" userId="c887ef51-8c85-4c68-921c-8437cb1dd4f7" providerId="ADAL" clId="{37C27AFD-C4CE-4745-AAB8-3F25FC54D00A}" dt="2019-08-14T17:14:10.848" v="1094" actId="1032"/>
          <ac:graphicFrameMkLst>
            <pc:docMk/>
            <pc:sldMk cId="2009402627" sldId="307"/>
            <ac:graphicFrameMk id="3" creationId="{C994370B-55C0-4603-8B34-9DDD7F2FBF63}"/>
          </ac:graphicFrameMkLst>
        </pc:graphicFrameChg>
        <pc:graphicFrameChg chg="add del mod">
          <ac:chgData name="Kenneth J Ward" userId="c887ef51-8c85-4c68-921c-8437cb1dd4f7" providerId="ADAL" clId="{37C27AFD-C4CE-4745-AAB8-3F25FC54D00A}" dt="2019-08-14T17:18:06.085" v="1243" actId="478"/>
          <ac:graphicFrameMkLst>
            <pc:docMk/>
            <pc:sldMk cId="2009402627" sldId="307"/>
            <ac:graphicFrameMk id="4" creationId="{598C1407-963E-41A0-98FD-37DE35077F4F}"/>
          </ac:graphicFrameMkLst>
        </pc:graphicFrameChg>
      </pc:sldChg>
      <pc:sldChg chg="addSp delSp modSp add">
        <pc:chgData name="Kenneth J Ward" userId="c887ef51-8c85-4c68-921c-8437cb1dd4f7" providerId="ADAL" clId="{37C27AFD-C4CE-4745-AAB8-3F25FC54D00A}" dt="2019-08-14T16:59:37.103" v="407" actId="478"/>
        <pc:sldMkLst>
          <pc:docMk/>
          <pc:sldMk cId="2002416495" sldId="315"/>
        </pc:sldMkLst>
        <pc:spChg chg="del mod">
          <ac:chgData name="Kenneth J Ward" userId="c887ef51-8c85-4c68-921c-8437cb1dd4f7" providerId="ADAL" clId="{37C27AFD-C4CE-4745-AAB8-3F25FC54D00A}" dt="2019-08-14T16:59:37.103" v="407" actId="478"/>
          <ac:spMkLst>
            <pc:docMk/>
            <pc:sldMk cId="2002416495" sldId="315"/>
            <ac:spMk id="4" creationId="{E7CF2365-A68E-4D19-9673-4673EF7CDE07}"/>
          </ac:spMkLst>
        </pc:spChg>
        <pc:spChg chg="mod">
          <ac:chgData name="Kenneth J Ward" userId="c887ef51-8c85-4c68-921c-8437cb1dd4f7" providerId="ADAL" clId="{37C27AFD-C4CE-4745-AAB8-3F25FC54D00A}" dt="2019-08-14T16:57:58.117" v="281" actId="1076"/>
          <ac:spMkLst>
            <pc:docMk/>
            <pc:sldMk cId="2002416495" sldId="315"/>
            <ac:spMk id="5" creationId="{00000000-0000-0000-0000-000000000000}"/>
          </ac:spMkLst>
        </pc:spChg>
        <pc:spChg chg="add del mod">
          <ac:chgData name="Kenneth J Ward" userId="c887ef51-8c85-4c68-921c-8437cb1dd4f7" providerId="ADAL" clId="{37C27AFD-C4CE-4745-AAB8-3F25FC54D00A}" dt="2019-08-14T16:59:36.243" v="406" actId="478"/>
          <ac:spMkLst>
            <pc:docMk/>
            <pc:sldMk cId="2002416495" sldId="315"/>
            <ac:spMk id="6" creationId="{42BF0F1F-0632-440E-8610-756D211EEA2F}"/>
          </ac:spMkLst>
        </pc:spChg>
      </pc:sldChg>
      <pc:sldChg chg="modSp add">
        <pc:chgData name="Kenneth J Ward" userId="c887ef51-8c85-4c68-921c-8437cb1dd4f7" providerId="ADAL" clId="{37C27AFD-C4CE-4745-AAB8-3F25FC54D00A}" dt="2019-08-14T16:59:17.372" v="364" actId="1037"/>
        <pc:sldMkLst>
          <pc:docMk/>
          <pc:sldMk cId="3062115065" sldId="316"/>
        </pc:sldMkLst>
        <pc:spChg chg="mod">
          <ac:chgData name="Kenneth J Ward" userId="c887ef51-8c85-4c68-921c-8437cb1dd4f7" providerId="ADAL" clId="{37C27AFD-C4CE-4745-AAB8-3F25FC54D00A}" dt="2019-08-14T16:59:17.372" v="364" actId="1037"/>
          <ac:spMkLst>
            <pc:docMk/>
            <pc:sldMk cId="3062115065" sldId="316"/>
            <ac:spMk id="4" creationId="{E7CF2365-A68E-4D19-9673-4673EF7CDE07}"/>
          </ac:spMkLst>
        </pc:spChg>
        <pc:spChg chg="mod">
          <ac:chgData name="Kenneth J Ward" userId="c887ef51-8c85-4c68-921c-8437cb1dd4f7" providerId="ADAL" clId="{37C27AFD-C4CE-4745-AAB8-3F25FC54D00A}" dt="2019-08-14T16:58:44.225" v="321" actId="1076"/>
          <ac:spMkLst>
            <pc:docMk/>
            <pc:sldMk cId="3062115065" sldId="316"/>
            <ac:spMk id="6" creationId="{42BF0F1F-0632-440E-8610-756D211EEA2F}"/>
          </ac:spMkLst>
        </pc:spChg>
      </pc:sldChg>
      <pc:sldChg chg="add">
        <pc:chgData name="Kenneth J Ward" userId="c887ef51-8c85-4c68-921c-8437cb1dd4f7" providerId="ADAL" clId="{37C27AFD-C4CE-4745-AAB8-3F25FC54D00A}" dt="2019-08-14T16:59:34.153" v="405"/>
        <pc:sldMkLst>
          <pc:docMk/>
          <pc:sldMk cId="2177273769" sldId="317"/>
        </pc:sldMkLst>
      </pc:sldChg>
      <pc:sldChg chg="delSp modSp add ord">
        <pc:chgData name="Kenneth J Ward" userId="c887ef51-8c85-4c68-921c-8437cb1dd4f7" providerId="ADAL" clId="{37C27AFD-C4CE-4745-AAB8-3F25FC54D00A}" dt="2019-08-14T17:02:08.238" v="534" actId="1076"/>
        <pc:sldMkLst>
          <pc:docMk/>
          <pc:sldMk cId="1457000230" sldId="318"/>
        </pc:sldMkLst>
        <pc:spChg chg="mod">
          <ac:chgData name="Kenneth J Ward" userId="c887ef51-8c85-4c68-921c-8437cb1dd4f7" providerId="ADAL" clId="{37C27AFD-C4CE-4745-AAB8-3F25FC54D00A}" dt="2019-08-14T17:02:08.238" v="534" actId="1076"/>
          <ac:spMkLst>
            <pc:docMk/>
            <pc:sldMk cId="1457000230" sldId="318"/>
            <ac:spMk id="5" creationId="{00000000-0000-0000-0000-000000000000}"/>
          </ac:spMkLst>
        </pc:spChg>
        <pc:spChg chg="del">
          <ac:chgData name="Kenneth J Ward" userId="c887ef51-8c85-4c68-921c-8437cb1dd4f7" providerId="ADAL" clId="{37C27AFD-C4CE-4745-AAB8-3F25FC54D00A}" dt="2019-08-14T17:01:35.039" v="507" actId="478"/>
          <ac:spMkLst>
            <pc:docMk/>
            <pc:sldMk cId="1457000230" sldId="318"/>
            <ac:spMk id="6" creationId="{00000000-0000-0000-0000-000000000000}"/>
          </ac:spMkLst>
        </pc:spChg>
      </pc:sldChg>
      <pc:sldChg chg="addSp delSp modSp add ord">
        <pc:chgData name="Kenneth J Ward" userId="c887ef51-8c85-4c68-921c-8437cb1dd4f7" providerId="ADAL" clId="{37C27AFD-C4CE-4745-AAB8-3F25FC54D00A}" dt="2019-08-14T17:09:26.289" v="863" actId="478"/>
        <pc:sldMkLst>
          <pc:docMk/>
          <pc:sldMk cId="3011554217" sldId="319"/>
        </pc:sldMkLst>
        <pc:spChg chg="mod">
          <ac:chgData name="Kenneth J Ward" userId="c887ef51-8c85-4c68-921c-8437cb1dd4f7" providerId="ADAL" clId="{37C27AFD-C4CE-4745-AAB8-3F25FC54D00A}" dt="2019-08-14T17:07:39.127" v="770" actId="1037"/>
          <ac:spMkLst>
            <pc:docMk/>
            <pc:sldMk cId="3011554217" sldId="319"/>
            <ac:spMk id="5" creationId="{00000000-0000-0000-0000-000000000000}"/>
          </ac:spMkLst>
        </pc:spChg>
        <pc:spChg chg="del mod">
          <ac:chgData name="Kenneth J Ward" userId="c887ef51-8c85-4c68-921c-8437cb1dd4f7" providerId="ADAL" clId="{37C27AFD-C4CE-4745-AAB8-3F25FC54D00A}" dt="2019-08-14T17:09:26.289" v="863" actId="478"/>
          <ac:spMkLst>
            <pc:docMk/>
            <pc:sldMk cId="3011554217" sldId="319"/>
            <ac:spMk id="6" creationId="{00000000-0000-0000-0000-000000000000}"/>
          </ac:spMkLst>
        </pc:spChg>
        <pc:picChg chg="del">
          <ac:chgData name="Kenneth J Ward" userId="c887ef51-8c85-4c68-921c-8437cb1dd4f7" providerId="ADAL" clId="{37C27AFD-C4CE-4745-AAB8-3F25FC54D00A}" dt="2019-08-14T17:06:24.628" v="672" actId="478"/>
          <ac:picMkLst>
            <pc:docMk/>
            <pc:sldMk cId="3011554217" sldId="319"/>
            <ac:picMk id="3" creationId="{50B520A8-4F54-4633-969D-5ABD8695C6A9}"/>
          </ac:picMkLst>
        </pc:picChg>
        <pc:picChg chg="add del mod">
          <ac:chgData name="Kenneth J Ward" userId="c887ef51-8c85-4c68-921c-8437cb1dd4f7" providerId="ADAL" clId="{37C27AFD-C4CE-4745-AAB8-3F25FC54D00A}" dt="2019-08-14T17:05:48.629" v="669" actId="478"/>
          <ac:picMkLst>
            <pc:docMk/>
            <pc:sldMk cId="3011554217" sldId="319"/>
            <ac:picMk id="4" creationId="{B48716ED-6603-4177-B353-6043E1649FF0}"/>
          </ac:picMkLst>
        </pc:picChg>
        <pc:picChg chg="add mod">
          <ac:chgData name="Kenneth J Ward" userId="c887ef51-8c85-4c68-921c-8437cb1dd4f7" providerId="ADAL" clId="{37C27AFD-C4CE-4745-AAB8-3F25FC54D00A}" dt="2019-08-14T17:07:39.127" v="770" actId="1037"/>
          <ac:picMkLst>
            <pc:docMk/>
            <pc:sldMk cId="3011554217" sldId="319"/>
            <ac:picMk id="8" creationId="{C080D167-CB56-41C2-B890-5F8633502F65}"/>
          </ac:picMkLst>
        </pc:picChg>
      </pc:sldChg>
      <pc:sldChg chg="modSp add">
        <pc:chgData name="Kenneth J Ward" userId="c887ef51-8c85-4c68-921c-8437cb1dd4f7" providerId="ADAL" clId="{37C27AFD-C4CE-4745-AAB8-3F25FC54D00A}" dt="2019-08-14T17:10:52.787" v="890" actId="20577"/>
        <pc:sldMkLst>
          <pc:docMk/>
          <pc:sldMk cId="3953768568" sldId="320"/>
        </pc:sldMkLst>
        <pc:spChg chg="mod">
          <ac:chgData name="Kenneth J Ward" userId="c887ef51-8c85-4c68-921c-8437cb1dd4f7" providerId="ADAL" clId="{37C27AFD-C4CE-4745-AAB8-3F25FC54D00A}" dt="2019-08-14T17:10:52.787" v="890" actId="20577"/>
          <ac:spMkLst>
            <pc:docMk/>
            <pc:sldMk cId="3953768568" sldId="320"/>
            <ac:spMk id="5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09:28.594" v="864" actId="6549"/>
        <pc:sldMkLst>
          <pc:docMk/>
          <pc:sldMk cId="2634717146" sldId="321"/>
        </pc:sldMkLst>
        <pc:spChg chg="mod">
          <ac:chgData name="Kenneth J Ward" userId="c887ef51-8c85-4c68-921c-8437cb1dd4f7" providerId="ADAL" clId="{37C27AFD-C4CE-4745-AAB8-3F25FC54D00A}" dt="2019-08-14T17:09:28.594" v="864" actId="6549"/>
          <ac:spMkLst>
            <pc:docMk/>
            <pc:sldMk cId="2634717146" sldId="321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09:30.948" v="865" actId="6549"/>
        <pc:sldMkLst>
          <pc:docMk/>
          <pc:sldMk cId="4073790485" sldId="322"/>
        </pc:sldMkLst>
        <pc:spChg chg="mod">
          <ac:chgData name="Kenneth J Ward" userId="c887ef51-8c85-4c68-921c-8437cb1dd4f7" providerId="ADAL" clId="{37C27AFD-C4CE-4745-AAB8-3F25FC54D00A}" dt="2019-08-14T17:09:30.948" v="865" actId="6549"/>
          <ac:spMkLst>
            <pc:docMk/>
            <pc:sldMk cId="4073790485" sldId="322"/>
            <ac:spMk id="6" creationId="{00000000-0000-0000-0000-000000000000}"/>
          </ac:spMkLst>
        </pc:spChg>
      </pc:sldChg>
      <pc:sldChg chg="add">
        <pc:chgData name="Kenneth J Ward" userId="c887ef51-8c85-4c68-921c-8437cb1dd4f7" providerId="ADAL" clId="{37C27AFD-C4CE-4745-AAB8-3F25FC54D00A}" dt="2019-08-14T17:09:22.243" v="862"/>
        <pc:sldMkLst>
          <pc:docMk/>
          <pc:sldMk cId="253045077" sldId="323"/>
        </pc:sldMkLst>
      </pc:sldChg>
      <pc:sldChg chg="modSp add">
        <pc:chgData name="Kenneth J Ward" userId="c887ef51-8c85-4c68-921c-8437cb1dd4f7" providerId="ADAL" clId="{37C27AFD-C4CE-4745-AAB8-3F25FC54D00A}" dt="2019-08-14T17:09:40.179" v="871" actId="6549"/>
        <pc:sldMkLst>
          <pc:docMk/>
          <pc:sldMk cId="1805322874" sldId="324"/>
        </pc:sldMkLst>
        <pc:spChg chg="mod">
          <ac:chgData name="Kenneth J Ward" userId="c887ef51-8c85-4c68-921c-8437cb1dd4f7" providerId="ADAL" clId="{37C27AFD-C4CE-4745-AAB8-3F25FC54D00A}" dt="2019-08-14T17:09:40.179" v="871" actId="6549"/>
          <ac:spMkLst>
            <pc:docMk/>
            <pc:sldMk cId="1805322874" sldId="324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09:43.014" v="872" actId="6549"/>
        <pc:sldMkLst>
          <pc:docMk/>
          <pc:sldMk cId="1185483809" sldId="325"/>
        </pc:sldMkLst>
        <pc:spChg chg="mod">
          <ac:chgData name="Kenneth J Ward" userId="c887ef51-8c85-4c68-921c-8437cb1dd4f7" providerId="ADAL" clId="{37C27AFD-C4CE-4745-AAB8-3F25FC54D00A}" dt="2019-08-14T17:09:43.014" v="872" actId="6549"/>
          <ac:spMkLst>
            <pc:docMk/>
            <pc:sldMk cId="1185483809" sldId="325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42:28.209" v="5773" actId="20577"/>
        <pc:sldMkLst>
          <pc:docMk/>
          <pc:sldMk cId="595127100" sldId="326"/>
        </pc:sldMkLst>
        <pc:spChg chg="mod">
          <ac:chgData name="Kenneth J Ward" userId="c887ef51-8c85-4c68-921c-8437cb1dd4f7" providerId="ADAL" clId="{37C27AFD-C4CE-4745-AAB8-3F25FC54D00A}" dt="2019-08-14T19:42:28.209" v="5773" actId="20577"/>
          <ac:spMkLst>
            <pc:docMk/>
            <pc:sldMk cId="595127100" sldId="326"/>
            <ac:spMk id="6" creationId="{00000000-0000-0000-0000-000000000000}"/>
          </ac:spMkLst>
        </pc:spChg>
      </pc:sldChg>
      <pc:sldChg chg="add">
        <pc:chgData name="Kenneth J Ward" userId="c887ef51-8c85-4c68-921c-8437cb1dd4f7" providerId="ADAL" clId="{37C27AFD-C4CE-4745-AAB8-3F25FC54D00A}" dt="2019-08-14T17:09:34.747" v="869"/>
        <pc:sldMkLst>
          <pc:docMk/>
          <pc:sldMk cId="2710371982" sldId="327"/>
        </pc:sldMkLst>
      </pc:sldChg>
      <pc:sldChg chg="delSp modSp add">
        <pc:chgData name="Kenneth J Ward" userId="c887ef51-8c85-4c68-921c-8437cb1dd4f7" providerId="ADAL" clId="{37C27AFD-C4CE-4745-AAB8-3F25FC54D00A}" dt="2019-08-14T17:18:21.325" v="1247" actId="14100"/>
        <pc:sldMkLst>
          <pc:docMk/>
          <pc:sldMk cId="746064351" sldId="329"/>
        </pc:sldMkLst>
        <pc:spChg chg="del">
          <ac:chgData name="Kenneth J Ward" userId="c887ef51-8c85-4c68-921c-8437cb1dd4f7" providerId="ADAL" clId="{37C27AFD-C4CE-4745-AAB8-3F25FC54D00A}" dt="2019-08-14T17:18:12.151" v="1245" actId="478"/>
          <ac:spMkLst>
            <pc:docMk/>
            <pc:sldMk cId="746064351" sldId="329"/>
            <ac:spMk id="5" creationId="{00000000-0000-0000-0000-000000000000}"/>
          </ac:spMkLst>
        </pc:spChg>
        <pc:spChg chg="del">
          <ac:chgData name="Kenneth J Ward" userId="c887ef51-8c85-4c68-921c-8437cb1dd4f7" providerId="ADAL" clId="{37C27AFD-C4CE-4745-AAB8-3F25FC54D00A}" dt="2019-08-14T17:18:10.485" v="1244" actId="478"/>
          <ac:spMkLst>
            <pc:docMk/>
            <pc:sldMk cId="746064351" sldId="329"/>
            <ac:spMk id="6" creationId="{00000000-0000-0000-0000-000000000000}"/>
          </ac:spMkLst>
        </pc:spChg>
        <pc:graphicFrameChg chg="mod">
          <ac:chgData name="Kenneth J Ward" userId="c887ef51-8c85-4c68-921c-8437cb1dd4f7" providerId="ADAL" clId="{37C27AFD-C4CE-4745-AAB8-3F25FC54D00A}" dt="2019-08-14T17:18:21.325" v="1247" actId="14100"/>
          <ac:graphicFrameMkLst>
            <pc:docMk/>
            <pc:sldMk cId="746064351" sldId="329"/>
            <ac:graphicFrameMk id="4" creationId="{598C1407-963E-41A0-98FD-37DE35077F4F}"/>
          </ac:graphicFrameMkLst>
        </pc:graphicFrameChg>
      </pc:sldChg>
      <pc:sldChg chg="addSp delSp modSp add mod setBg">
        <pc:chgData name="Kenneth J Ward" userId="c887ef51-8c85-4c68-921c-8437cb1dd4f7" providerId="ADAL" clId="{37C27AFD-C4CE-4745-AAB8-3F25FC54D00A}" dt="2019-08-14T17:21:14.221" v="1259"/>
        <pc:sldMkLst>
          <pc:docMk/>
          <pc:sldMk cId="502896211" sldId="330"/>
        </pc:sldMkLst>
        <pc:spChg chg="add del">
          <ac:chgData name="Kenneth J Ward" userId="c887ef51-8c85-4c68-921c-8437cb1dd4f7" providerId="ADAL" clId="{37C27AFD-C4CE-4745-AAB8-3F25FC54D00A}" dt="2019-08-14T17:20:03.947" v="1254" actId="26606"/>
          <ac:spMkLst>
            <pc:docMk/>
            <pc:sldMk cId="502896211" sldId="330"/>
            <ac:spMk id="2" creationId="{45563A30-0F36-4C41-8E11-6E8D30B72635}"/>
          </ac:spMkLst>
        </pc:spChg>
        <pc:spChg chg="add del">
          <ac:chgData name="Kenneth J Ward" userId="c887ef51-8c85-4c68-921c-8437cb1dd4f7" providerId="ADAL" clId="{37C27AFD-C4CE-4745-AAB8-3F25FC54D00A}" dt="2019-08-14T17:20:03.947" v="1254" actId="26606"/>
          <ac:spMkLst>
            <pc:docMk/>
            <pc:sldMk cId="502896211" sldId="330"/>
            <ac:spMk id="3" creationId="{3EDA3270-4500-4C17-9B30-284C3F3C6F85}"/>
          </ac:spMkLst>
        </pc:spChg>
        <pc:spChg chg="add del mod">
          <ac:chgData name="Kenneth J Ward" userId="c887ef51-8c85-4c68-921c-8437cb1dd4f7" providerId="ADAL" clId="{37C27AFD-C4CE-4745-AAB8-3F25FC54D00A}" dt="2019-08-14T17:21:13.708" v="1258" actId="478"/>
          <ac:spMkLst>
            <pc:docMk/>
            <pc:sldMk cId="502896211" sldId="330"/>
            <ac:spMk id="6" creationId="{A01096B7-15DB-4C0E-8FA3-BB53E3520446}"/>
          </ac:spMkLst>
        </pc:spChg>
        <pc:picChg chg="add del">
          <ac:chgData name="Kenneth J Ward" userId="c887ef51-8c85-4c68-921c-8437cb1dd4f7" providerId="ADAL" clId="{37C27AFD-C4CE-4745-AAB8-3F25FC54D00A}" dt="2019-08-14T17:20:03.947" v="1254" actId="26606"/>
          <ac:picMkLst>
            <pc:docMk/>
            <pc:sldMk cId="502896211" sldId="330"/>
            <ac:picMk id="4" creationId="{112E15F9-C7CA-4368-B449-5DFB178FFF96}"/>
          </ac:picMkLst>
        </pc:picChg>
        <pc:picChg chg="add del">
          <ac:chgData name="Kenneth J Ward" userId="c887ef51-8c85-4c68-921c-8437cb1dd4f7" providerId="ADAL" clId="{37C27AFD-C4CE-4745-AAB8-3F25FC54D00A}" dt="2019-08-14T17:20:01.302" v="1251" actId="26606"/>
          <ac:picMkLst>
            <pc:docMk/>
            <pc:sldMk cId="502896211" sldId="330"/>
            <ac:picMk id="7" creationId="{112E15F9-C7CA-4368-B449-5DFB178FFF96}"/>
          </ac:picMkLst>
        </pc:picChg>
        <pc:picChg chg="add">
          <ac:chgData name="Kenneth J Ward" userId="c887ef51-8c85-4c68-921c-8437cb1dd4f7" providerId="ADAL" clId="{37C27AFD-C4CE-4745-AAB8-3F25FC54D00A}" dt="2019-08-14T17:21:14.221" v="1259"/>
          <ac:picMkLst>
            <pc:docMk/>
            <pc:sldMk cId="502896211" sldId="330"/>
            <ac:picMk id="8" creationId="{1DA2AAFE-0D94-47B5-8801-E8E29DBBDB45}"/>
          </ac:picMkLst>
        </pc:picChg>
        <pc:picChg chg="add del">
          <ac:chgData name="Kenneth J Ward" userId="c887ef51-8c85-4c68-921c-8437cb1dd4f7" providerId="ADAL" clId="{37C27AFD-C4CE-4745-AAB8-3F25FC54D00A}" dt="2019-08-14T17:20:03.931" v="1253" actId="26606"/>
          <ac:picMkLst>
            <pc:docMk/>
            <pc:sldMk cId="502896211" sldId="330"/>
            <ac:picMk id="9" creationId="{112E15F9-C7CA-4368-B449-5DFB178FFF96}"/>
          </ac:picMkLst>
        </pc:picChg>
        <pc:picChg chg="add del mod">
          <ac:chgData name="Kenneth J Ward" userId="c887ef51-8c85-4c68-921c-8437cb1dd4f7" providerId="ADAL" clId="{37C27AFD-C4CE-4745-AAB8-3F25FC54D00A}" dt="2019-08-14T17:21:05.806" v="1257" actId="478"/>
          <ac:picMkLst>
            <pc:docMk/>
            <pc:sldMk cId="502896211" sldId="330"/>
            <ac:picMk id="11" creationId="{112E15F9-C7CA-4368-B449-5DFB178FFF96}"/>
          </ac:picMkLst>
        </pc:picChg>
      </pc:sldChg>
      <pc:sldChg chg="addSp delSp modSp add mod setBg">
        <pc:chgData name="Kenneth J Ward" userId="c887ef51-8c85-4c68-921c-8437cb1dd4f7" providerId="ADAL" clId="{37C27AFD-C4CE-4745-AAB8-3F25FC54D00A}" dt="2019-08-14T17:22:01.664" v="1264" actId="14100"/>
        <pc:sldMkLst>
          <pc:docMk/>
          <pc:sldMk cId="1491411994" sldId="331"/>
        </pc:sldMkLst>
        <pc:spChg chg="del">
          <ac:chgData name="Kenneth J Ward" userId="c887ef51-8c85-4c68-921c-8437cb1dd4f7" providerId="ADAL" clId="{37C27AFD-C4CE-4745-AAB8-3F25FC54D00A}" dt="2019-08-14T17:21:55.273" v="1262" actId="26606"/>
          <ac:spMkLst>
            <pc:docMk/>
            <pc:sldMk cId="1491411994" sldId="331"/>
            <ac:spMk id="2" creationId="{ED1B59CD-076E-4709-AC2B-D6E1F776A6AB}"/>
          </ac:spMkLst>
        </pc:spChg>
        <pc:spChg chg="del">
          <ac:chgData name="Kenneth J Ward" userId="c887ef51-8c85-4c68-921c-8437cb1dd4f7" providerId="ADAL" clId="{37C27AFD-C4CE-4745-AAB8-3F25FC54D00A}" dt="2019-08-14T17:21:55.273" v="1262" actId="26606"/>
          <ac:spMkLst>
            <pc:docMk/>
            <pc:sldMk cId="1491411994" sldId="331"/>
            <ac:spMk id="3" creationId="{AA8B5E83-BAA9-426A-B268-A3E161159E7F}"/>
          </ac:spMkLst>
        </pc:spChg>
        <pc:picChg chg="add del">
          <ac:chgData name="Kenneth J Ward" userId="c887ef51-8c85-4c68-921c-8437cb1dd4f7" providerId="ADAL" clId="{37C27AFD-C4CE-4745-AAB8-3F25FC54D00A}" dt="2019-08-14T17:21:55.273" v="1262" actId="26606"/>
          <ac:picMkLst>
            <pc:docMk/>
            <pc:sldMk cId="1491411994" sldId="331"/>
            <ac:picMk id="4" creationId="{6C54C1E9-DF29-455B-9388-1544231497EE}"/>
          </ac:picMkLst>
        </pc:picChg>
        <pc:picChg chg="add mod">
          <ac:chgData name="Kenneth J Ward" userId="c887ef51-8c85-4c68-921c-8437cb1dd4f7" providerId="ADAL" clId="{37C27AFD-C4CE-4745-AAB8-3F25FC54D00A}" dt="2019-08-14T17:22:01.664" v="1264" actId="14100"/>
          <ac:picMkLst>
            <pc:docMk/>
            <pc:sldMk cId="1491411994" sldId="331"/>
            <ac:picMk id="7" creationId="{6C54C1E9-DF29-455B-9388-1544231497EE}"/>
          </ac:picMkLst>
        </pc:picChg>
      </pc:sldChg>
      <pc:sldChg chg="modSp add">
        <pc:chgData name="Kenneth J Ward" userId="c887ef51-8c85-4c68-921c-8437cb1dd4f7" providerId="ADAL" clId="{37C27AFD-C4CE-4745-AAB8-3F25FC54D00A}" dt="2019-08-14T17:27:53.956" v="1744" actId="20577"/>
        <pc:sldMkLst>
          <pc:docMk/>
          <pc:sldMk cId="1166144211" sldId="332"/>
        </pc:sldMkLst>
        <pc:spChg chg="mod">
          <ac:chgData name="Kenneth J Ward" userId="c887ef51-8c85-4c68-921c-8437cb1dd4f7" providerId="ADAL" clId="{37C27AFD-C4CE-4745-AAB8-3F25FC54D00A}" dt="2019-08-14T17:26:17.694" v="1492" actId="20577"/>
          <ac:spMkLst>
            <pc:docMk/>
            <pc:sldMk cId="1166144211" sldId="332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7:27:53.956" v="1744" actId="20577"/>
          <ac:spMkLst>
            <pc:docMk/>
            <pc:sldMk cId="1166144211" sldId="332"/>
            <ac:spMk id="6" creationId="{00000000-0000-0000-0000-000000000000}"/>
          </ac:spMkLst>
        </pc:spChg>
      </pc:sldChg>
      <pc:sldChg chg="add">
        <pc:chgData name="Kenneth J Ward" userId="c887ef51-8c85-4c68-921c-8437cb1dd4f7" providerId="ADAL" clId="{37C27AFD-C4CE-4745-AAB8-3F25FC54D00A}" dt="2019-08-14T17:24:57.159" v="1391"/>
        <pc:sldMkLst>
          <pc:docMk/>
          <pc:sldMk cId="100226658" sldId="333"/>
        </pc:sldMkLst>
      </pc:sldChg>
      <pc:sldChg chg="delSp add">
        <pc:chgData name="Kenneth J Ward" userId="c887ef51-8c85-4c68-921c-8437cb1dd4f7" providerId="ADAL" clId="{37C27AFD-C4CE-4745-AAB8-3F25FC54D00A}" dt="2019-08-14T17:30:50.834" v="1983" actId="478"/>
        <pc:sldMkLst>
          <pc:docMk/>
          <pc:sldMk cId="3109997108" sldId="335"/>
        </pc:sldMkLst>
        <pc:spChg chg="del">
          <ac:chgData name="Kenneth J Ward" userId="c887ef51-8c85-4c68-921c-8437cb1dd4f7" providerId="ADAL" clId="{37C27AFD-C4CE-4745-AAB8-3F25FC54D00A}" dt="2019-08-14T17:30:50.834" v="1983" actId="478"/>
          <ac:spMkLst>
            <pc:docMk/>
            <pc:sldMk cId="3109997108" sldId="335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30:45.767" v="1982" actId="6549"/>
        <pc:sldMkLst>
          <pc:docMk/>
          <pc:sldMk cId="4073847905" sldId="336"/>
        </pc:sldMkLst>
        <pc:spChg chg="mod">
          <ac:chgData name="Kenneth J Ward" userId="c887ef51-8c85-4c68-921c-8437cb1dd4f7" providerId="ADAL" clId="{37C27AFD-C4CE-4745-AAB8-3F25FC54D00A}" dt="2019-08-14T17:30:45.767" v="1982" actId="6549"/>
          <ac:spMkLst>
            <pc:docMk/>
            <pc:sldMk cId="4073847905" sldId="336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30:41.527" v="1981" actId="6549"/>
        <pc:sldMkLst>
          <pc:docMk/>
          <pc:sldMk cId="4222400795" sldId="337"/>
        </pc:sldMkLst>
        <pc:spChg chg="mod">
          <ac:chgData name="Kenneth J Ward" userId="c887ef51-8c85-4c68-921c-8437cb1dd4f7" providerId="ADAL" clId="{37C27AFD-C4CE-4745-AAB8-3F25FC54D00A}" dt="2019-08-14T17:30:41.527" v="1981" actId="6549"/>
          <ac:spMkLst>
            <pc:docMk/>
            <pc:sldMk cId="4222400795" sldId="337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30:36.726" v="1979" actId="6549"/>
        <pc:sldMkLst>
          <pc:docMk/>
          <pc:sldMk cId="1733801145" sldId="338"/>
        </pc:sldMkLst>
        <pc:spChg chg="mod">
          <ac:chgData name="Kenneth J Ward" userId="c887ef51-8c85-4c68-921c-8437cb1dd4f7" providerId="ADAL" clId="{37C27AFD-C4CE-4745-AAB8-3F25FC54D00A}" dt="2019-08-14T17:30:36.726" v="1979" actId="6549"/>
          <ac:spMkLst>
            <pc:docMk/>
            <pc:sldMk cId="1733801145" sldId="338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30:31.160" v="1977" actId="6549"/>
        <pc:sldMkLst>
          <pc:docMk/>
          <pc:sldMk cId="142427099" sldId="339"/>
        </pc:sldMkLst>
        <pc:spChg chg="mod">
          <ac:chgData name="Kenneth J Ward" userId="c887ef51-8c85-4c68-921c-8437cb1dd4f7" providerId="ADAL" clId="{37C27AFD-C4CE-4745-AAB8-3F25FC54D00A}" dt="2019-08-14T17:30:31.160" v="1977" actId="6549"/>
          <ac:spMkLst>
            <pc:docMk/>
            <pc:sldMk cId="142427099" sldId="339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7:30:26.914" v="1975" actId="6549"/>
        <pc:sldMkLst>
          <pc:docMk/>
          <pc:sldMk cId="1471822877" sldId="340"/>
        </pc:sldMkLst>
        <pc:spChg chg="mod">
          <ac:chgData name="Kenneth J Ward" userId="c887ef51-8c85-4c68-921c-8437cb1dd4f7" providerId="ADAL" clId="{37C27AFD-C4CE-4745-AAB8-3F25FC54D00A}" dt="2019-08-14T17:30:26.914" v="1975" actId="6549"/>
          <ac:spMkLst>
            <pc:docMk/>
            <pc:sldMk cId="1471822877" sldId="340"/>
            <ac:spMk id="6" creationId="{00000000-0000-0000-0000-000000000000}"/>
          </ac:spMkLst>
        </pc:spChg>
      </pc:sldChg>
      <pc:sldChg chg="addSp delSp modSp add">
        <pc:chgData name="Kenneth J Ward" userId="c887ef51-8c85-4c68-921c-8437cb1dd4f7" providerId="ADAL" clId="{37C27AFD-C4CE-4745-AAB8-3F25FC54D00A}" dt="2019-08-14T17:35:54.508" v="2427" actId="6549"/>
        <pc:sldMkLst>
          <pc:docMk/>
          <pc:sldMk cId="459682239" sldId="341"/>
        </pc:sldMkLst>
        <pc:spChg chg="add del mod">
          <ac:chgData name="Kenneth J Ward" userId="c887ef51-8c85-4c68-921c-8437cb1dd4f7" providerId="ADAL" clId="{37C27AFD-C4CE-4745-AAB8-3F25FC54D00A}" dt="2019-08-14T17:34:40.517" v="2393" actId="478"/>
          <ac:spMkLst>
            <pc:docMk/>
            <pc:sldMk cId="459682239" sldId="341"/>
            <ac:spMk id="4" creationId="{46B0AB4E-70EA-4DAE-B7D8-65675EC3AA67}"/>
          </ac:spMkLst>
        </pc:spChg>
        <pc:spChg chg="del">
          <ac:chgData name="Kenneth J Ward" userId="c887ef51-8c85-4c68-921c-8437cb1dd4f7" providerId="ADAL" clId="{37C27AFD-C4CE-4745-AAB8-3F25FC54D00A}" dt="2019-08-14T17:34:41.954" v="2394" actId="478"/>
          <ac:spMkLst>
            <pc:docMk/>
            <pc:sldMk cId="459682239" sldId="341"/>
            <ac:spMk id="5" creationId="{00000000-0000-0000-0000-000000000000}"/>
          </ac:spMkLst>
        </pc:spChg>
        <pc:spChg chg="del mod">
          <ac:chgData name="Kenneth J Ward" userId="c887ef51-8c85-4c68-921c-8437cb1dd4f7" providerId="ADAL" clId="{37C27AFD-C4CE-4745-AAB8-3F25FC54D00A}" dt="2019-08-14T17:34:38.617" v="2392" actId="478"/>
          <ac:spMkLst>
            <pc:docMk/>
            <pc:sldMk cId="459682239" sldId="341"/>
            <ac:spMk id="6" creationId="{00000000-0000-0000-0000-000000000000}"/>
          </ac:spMkLst>
        </pc:spChg>
        <pc:graphicFrameChg chg="add mod modGraphic">
          <ac:chgData name="Kenneth J Ward" userId="c887ef51-8c85-4c68-921c-8437cb1dd4f7" providerId="ADAL" clId="{37C27AFD-C4CE-4745-AAB8-3F25FC54D00A}" dt="2019-08-14T17:35:54.508" v="2427" actId="6549"/>
          <ac:graphicFrameMkLst>
            <pc:docMk/>
            <pc:sldMk cId="459682239" sldId="341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7:35:50.010" v="2425" actId="6549"/>
        <pc:sldMkLst>
          <pc:docMk/>
          <pc:sldMk cId="24212723" sldId="342"/>
        </pc:sldMkLst>
        <pc:graphicFrameChg chg="modGraphic">
          <ac:chgData name="Kenneth J Ward" userId="c887ef51-8c85-4c68-921c-8437cb1dd4f7" providerId="ADAL" clId="{37C27AFD-C4CE-4745-AAB8-3F25FC54D00A}" dt="2019-08-14T17:35:50.010" v="2425" actId="6549"/>
          <ac:graphicFrameMkLst>
            <pc:docMk/>
            <pc:sldMk cId="24212723" sldId="342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7:53:33.677" v="2948"/>
        <pc:sldMkLst>
          <pc:docMk/>
          <pc:sldMk cId="708480288" sldId="343"/>
        </pc:sldMkLst>
        <pc:graphicFrameChg chg="mod modGraphic">
          <ac:chgData name="Kenneth J Ward" userId="c887ef51-8c85-4c68-921c-8437cb1dd4f7" providerId="ADAL" clId="{37C27AFD-C4CE-4745-AAB8-3F25FC54D00A}" dt="2019-08-14T17:53:33.677" v="2948"/>
          <ac:graphicFrameMkLst>
            <pc:docMk/>
            <pc:sldMk cId="708480288" sldId="343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7:53:31.307" v="2947"/>
        <pc:sldMkLst>
          <pc:docMk/>
          <pc:sldMk cId="1124268586" sldId="344"/>
        </pc:sldMkLst>
        <pc:graphicFrameChg chg="mod modGraphic">
          <ac:chgData name="Kenneth J Ward" userId="c887ef51-8c85-4c68-921c-8437cb1dd4f7" providerId="ADAL" clId="{37C27AFD-C4CE-4745-AAB8-3F25FC54D00A}" dt="2019-08-14T17:53:31.307" v="2947"/>
          <ac:graphicFrameMkLst>
            <pc:docMk/>
            <pc:sldMk cId="1124268586" sldId="344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7:53:28.317" v="2946"/>
        <pc:sldMkLst>
          <pc:docMk/>
          <pc:sldMk cId="921398518" sldId="345"/>
        </pc:sldMkLst>
        <pc:graphicFrameChg chg="mod modGraphic">
          <ac:chgData name="Kenneth J Ward" userId="c887ef51-8c85-4c68-921c-8437cb1dd4f7" providerId="ADAL" clId="{37C27AFD-C4CE-4745-AAB8-3F25FC54D00A}" dt="2019-08-14T17:53:28.317" v="2946"/>
          <ac:graphicFrameMkLst>
            <pc:docMk/>
            <pc:sldMk cId="921398518" sldId="345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7:53:16.968" v="2945" actId="20577"/>
        <pc:sldMkLst>
          <pc:docMk/>
          <pc:sldMk cId="328281260" sldId="346"/>
        </pc:sldMkLst>
        <pc:graphicFrameChg chg="modGraphic">
          <ac:chgData name="Kenneth J Ward" userId="c887ef51-8c85-4c68-921c-8437cb1dd4f7" providerId="ADAL" clId="{37C27AFD-C4CE-4745-AAB8-3F25FC54D00A}" dt="2019-08-14T17:53:16.968" v="2945" actId="20577"/>
          <ac:graphicFrameMkLst>
            <pc:docMk/>
            <pc:sldMk cId="328281260" sldId="346"/>
            <ac:graphicFrameMk id="2" creationId="{15FF8D8D-C566-4C51-85F0-DF7E34F0CB70}"/>
          </ac:graphicFrameMkLst>
        </pc:graphicFrameChg>
      </pc:sldChg>
      <pc:sldChg chg="addSp delSp modSp add">
        <pc:chgData name="Kenneth J Ward" userId="c887ef51-8c85-4c68-921c-8437cb1dd4f7" providerId="ADAL" clId="{37C27AFD-C4CE-4745-AAB8-3F25FC54D00A}" dt="2019-08-14T17:37:48.688" v="2472" actId="20577"/>
        <pc:sldMkLst>
          <pc:docMk/>
          <pc:sldMk cId="1662951285" sldId="347"/>
        </pc:sldMkLst>
        <pc:spChg chg="add mod">
          <ac:chgData name="Kenneth J Ward" userId="c887ef51-8c85-4c68-921c-8437cb1dd4f7" providerId="ADAL" clId="{37C27AFD-C4CE-4745-AAB8-3F25FC54D00A}" dt="2019-08-14T17:36:57.164" v="2431" actId="2085"/>
          <ac:spMkLst>
            <pc:docMk/>
            <pc:sldMk cId="1662951285" sldId="347"/>
            <ac:spMk id="3" creationId="{70BF2D40-4B21-4F69-A266-F40432C5D44D}"/>
          </ac:spMkLst>
        </pc:spChg>
        <pc:spChg chg="add del mod">
          <ac:chgData name="Kenneth J Ward" userId="c887ef51-8c85-4c68-921c-8437cb1dd4f7" providerId="ADAL" clId="{37C27AFD-C4CE-4745-AAB8-3F25FC54D00A}" dt="2019-08-14T17:37:06.400" v="2433" actId="478"/>
          <ac:spMkLst>
            <pc:docMk/>
            <pc:sldMk cId="1662951285" sldId="347"/>
            <ac:spMk id="4" creationId="{603AA847-1402-4457-8E72-94BDFA59C5A9}"/>
          </ac:spMkLst>
        </pc:spChg>
        <pc:spChg chg="add mod">
          <ac:chgData name="Kenneth J Ward" userId="c887ef51-8c85-4c68-921c-8437cb1dd4f7" providerId="ADAL" clId="{37C27AFD-C4CE-4745-AAB8-3F25FC54D00A}" dt="2019-08-14T17:37:48.688" v="2472" actId="20577"/>
          <ac:spMkLst>
            <pc:docMk/>
            <pc:sldMk cId="1662951285" sldId="347"/>
            <ac:spMk id="5" creationId="{E0BEA46A-4DB5-4407-B0B6-D7B5856E348E}"/>
          </ac:spMkLst>
        </pc:spChg>
      </pc:sldChg>
      <pc:sldChg chg="modSp add">
        <pc:chgData name="Kenneth J Ward" userId="c887ef51-8c85-4c68-921c-8437cb1dd4f7" providerId="ADAL" clId="{37C27AFD-C4CE-4745-AAB8-3F25FC54D00A}" dt="2019-08-14T17:47:57.896" v="2558" actId="1076"/>
        <pc:sldMkLst>
          <pc:docMk/>
          <pc:sldMk cId="3502801601" sldId="348"/>
        </pc:sldMkLst>
        <pc:spChg chg="mod">
          <ac:chgData name="Kenneth J Ward" userId="c887ef51-8c85-4c68-921c-8437cb1dd4f7" providerId="ADAL" clId="{37C27AFD-C4CE-4745-AAB8-3F25FC54D00A}" dt="2019-08-14T17:47:57.896" v="2558" actId="1076"/>
          <ac:spMkLst>
            <pc:docMk/>
            <pc:sldMk cId="3502801601" sldId="348"/>
            <ac:spMk id="5" creationId="{E0BEA46A-4DB5-4407-B0B6-D7B5856E348E}"/>
          </ac:spMkLst>
        </pc:spChg>
      </pc:sldChg>
      <pc:sldChg chg="modSp add">
        <pc:chgData name="Kenneth J Ward" userId="c887ef51-8c85-4c68-921c-8437cb1dd4f7" providerId="ADAL" clId="{37C27AFD-C4CE-4745-AAB8-3F25FC54D00A}" dt="2019-08-14T17:50:37.665" v="2699" actId="20577"/>
        <pc:sldMkLst>
          <pc:docMk/>
          <pc:sldMk cId="2951357240" sldId="349"/>
        </pc:sldMkLst>
        <pc:spChg chg="mod">
          <ac:chgData name="Kenneth J Ward" userId="c887ef51-8c85-4c68-921c-8437cb1dd4f7" providerId="ADAL" clId="{37C27AFD-C4CE-4745-AAB8-3F25FC54D00A}" dt="2019-08-14T17:49:23.114" v="2578" actId="20577"/>
          <ac:spMkLst>
            <pc:docMk/>
            <pc:sldMk cId="2951357240" sldId="349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7:50:37.665" v="2699" actId="20577"/>
          <ac:spMkLst>
            <pc:docMk/>
            <pc:sldMk cId="2951357240" sldId="349"/>
            <ac:spMk id="6" creationId="{00000000-0000-0000-0000-000000000000}"/>
          </ac:spMkLst>
        </pc:spChg>
      </pc:sldChg>
      <pc:sldChg chg="addSp delSp modSp add">
        <pc:chgData name="Kenneth J Ward" userId="c887ef51-8c85-4c68-921c-8437cb1dd4f7" providerId="ADAL" clId="{37C27AFD-C4CE-4745-AAB8-3F25FC54D00A}" dt="2019-08-14T17:56:16.090" v="3294" actId="1076"/>
        <pc:sldMkLst>
          <pc:docMk/>
          <pc:sldMk cId="4093390444" sldId="350"/>
        </pc:sldMkLst>
        <pc:spChg chg="add del mod">
          <ac:chgData name="Kenneth J Ward" userId="c887ef51-8c85-4c68-921c-8437cb1dd4f7" providerId="ADAL" clId="{37C27AFD-C4CE-4745-AAB8-3F25FC54D00A}" dt="2019-08-14T17:56:08.798" v="3293" actId="478"/>
          <ac:spMkLst>
            <pc:docMk/>
            <pc:sldMk cId="4093390444" sldId="350"/>
            <ac:spMk id="3" creationId="{6C9D18EB-B5A1-4CC1-85D3-B0D8024448A4}"/>
          </ac:spMkLst>
        </pc:spChg>
        <pc:graphicFrameChg chg="mod modGraphic">
          <ac:chgData name="Kenneth J Ward" userId="c887ef51-8c85-4c68-921c-8437cb1dd4f7" providerId="ADAL" clId="{37C27AFD-C4CE-4745-AAB8-3F25FC54D00A}" dt="2019-08-14T17:56:16.090" v="3294" actId="1076"/>
          <ac:graphicFrameMkLst>
            <pc:docMk/>
            <pc:sldMk cId="4093390444" sldId="350"/>
            <ac:graphicFrameMk id="2" creationId="{15FF8D8D-C566-4C51-85F0-DF7E34F0CB70}"/>
          </ac:graphicFrameMkLst>
        </pc:graphicFrameChg>
      </pc:sldChg>
      <pc:sldChg chg="modSp add">
        <pc:chgData name="Kenneth J Ward" userId="c887ef51-8c85-4c68-921c-8437cb1dd4f7" providerId="ADAL" clId="{37C27AFD-C4CE-4745-AAB8-3F25FC54D00A}" dt="2019-08-14T18:58:56.048" v="3348" actId="20577"/>
        <pc:sldMkLst>
          <pc:docMk/>
          <pc:sldMk cId="334847982" sldId="351"/>
        </pc:sldMkLst>
        <pc:spChg chg="mod">
          <ac:chgData name="Kenneth J Ward" userId="c887ef51-8c85-4c68-921c-8437cb1dd4f7" providerId="ADAL" clId="{37C27AFD-C4CE-4745-AAB8-3F25FC54D00A}" dt="2019-08-14T18:58:41.369" v="3297" actId="20577"/>
          <ac:spMkLst>
            <pc:docMk/>
            <pc:sldMk cId="334847982" sldId="351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8:58:56.048" v="3348" actId="20577"/>
          <ac:spMkLst>
            <pc:docMk/>
            <pc:sldMk cId="334847982" sldId="351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0:05.990" v="3522" actId="20577"/>
        <pc:sldMkLst>
          <pc:docMk/>
          <pc:sldMk cId="3545529664" sldId="352"/>
        </pc:sldMkLst>
        <pc:spChg chg="mod">
          <ac:chgData name="Kenneth J Ward" userId="c887ef51-8c85-4c68-921c-8437cb1dd4f7" providerId="ADAL" clId="{37C27AFD-C4CE-4745-AAB8-3F25FC54D00A}" dt="2019-08-14T18:59:09.644" v="3350" actId="20577"/>
          <ac:spMkLst>
            <pc:docMk/>
            <pc:sldMk cId="3545529664" sldId="352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00:05.990" v="3522" actId="20577"/>
          <ac:spMkLst>
            <pc:docMk/>
            <pc:sldMk cId="3545529664" sldId="352"/>
            <ac:spMk id="6" creationId="{00000000-0000-0000-0000-000000000000}"/>
          </ac:spMkLst>
        </pc:spChg>
      </pc:sldChg>
      <pc:sldChg chg="delSp modSp add">
        <pc:chgData name="Kenneth J Ward" userId="c887ef51-8c85-4c68-921c-8437cb1dd4f7" providerId="ADAL" clId="{37C27AFD-C4CE-4745-AAB8-3F25FC54D00A}" dt="2019-08-14T19:53:37.884" v="5785" actId="20577"/>
        <pc:sldMkLst>
          <pc:docMk/>
          <pc:sldMk cId="2282541927" sldId="353"/>
        </pc:sldMkLst>
        <pc:spChg chg="mod">
          <ac:chgData name="Kenneth J Ward" userId="c887ef51-8c85-4c68-921c-8437cb1dd4f7" providerId="ADAL" clId="{37C27AFD-C4CE-4745-AAB8-3F25FC54D00A}" dt="2019-08-14T19:53:37.884" v="5785" actId="20577"/>
          <ac:spMkLst>
            <pc:docMk/>
            <pc:sldMk cId="2282541927" sldId="353"/>
            <ac:spMk id="5" creationId="{00000000-0000-0000-0000-000000000000}"/>
          </ac:spMkLst>
        </pc:spChg>
        <pc:spChg chg="del">
          <ac:chgData name="Kenneth J Ward" userId="c887ef51-8c85-4c68-921c-8437cb1dd4f7" providerId="ADAL" clId="{37C27AFD-C4CE-4745-AAB8-3F25FC54D00A}" dt="2019-08-14T19:00:33.987" v="3542" actId="478"/>
          <ac:spMkLst>
            <pc:docMk/>
            <pc:sldMk cId="2282541927" sldId="353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3:50.324" v="3746" actId="1076"/>
        <pc:sldMkLst>
          <pc:docMk/>
          <pc:sldMk cId="2275019610" sldId="354"/>
        </pc:sldMkLst>
        <pc:spChg chg="mod">
          <ac:chgData name="Kenneth J Ward" userId="c887ef51-8c85-4c68-921c-8437cb1dd4f7" providerId="ADAL" clId="{37C27AFD-C4CE-4745-AAB8-3F25FC54D00A}" dt="2019-08-14T19:03:50.324" v="3746" actId="1076"/>
          <ac:spMkLst>
            <pc:docMk/>
            <pc:sldMk cId="2275019610" sldId="354"/>
            <ac:spMk id="5" creationId="{00000000-0000-0000-0000-000000000000}"/>
          </ac:spMkLst>
        </pc:spChg>
      </pc:sldChg>
      <pc:sldChg chg="delSp modSp add">
        <pc:chgData name="Kenneth J Ward" userId="c887ef51-8c85-4c68-921c-8437cb1dd4f7" providerId="ADAL" clId="{37C27AFD-C4CE-4745-AAB8-3F25FC54D00A}" dt="2019-08-14T19:04:33.552" v="3792" actId="20577"/>
        <pc:sldMkLst>
          <pc:docMk/>
          <pc:sldMk cId="3075562229" sldId="355"/>
        </pc:sldMkLst>
        <pc:spChg chg="del">
          <ac:chgData name="Kenneth J Ward" userId="c887ef51-8c85-4c68-921c-8437cb1dd4f7" providerId="ADAL" clId="{37C27AFD-C4CE-4745-AAB8-3F25FC54D00A}" dt="2019-08-14T19:04:00.051" v="3748" actId="478"/>
          <ac:spMkLst>
            <pc:docMk/>
            <pc:sldMk cId="3075562229" sldId="355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04:33.552" v="3792" actId="20577"/>
          <ac:spMkLst>
            <pc:docMk/>
            <pc:sldMk cId="3075562229" sldId="355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5:24.051" v="3901" actId="20577"/>
        <pc:sldMkLst>
          <pc:docMk/>
          <pc:sldMk cId="766089205" sldId="356"/>
        </pc:sldMkLst>
        <pc:spChg chg="mod">
          <ac:chgData name="Kenneth J Ward" userId="c887ef51-8c85-4c68-921c-8437cb1dd4f7" providerId="ADAL" clId="{37C27AFD-C4CE-4745-AAB8-3F25FC54D00A}" dt="2019-08-14T19:05:24.051" v="3901" actId="20577"/>
          <ac:spMkLst>
            <pc:docMk/>
            <pc:sldMk cId="766089205" sldId="356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5:56.479" v="3961" actId="20577"/>
        <pc:sldMkLst>
          <pc:docMk/>
          <pc:sldMk cId="387752849" sldId="357"/>
        </pc:sldMkLst>
        <pc:spChg chg="mod">
          <ac:chgData name="Kenneth J Ward" userId="c887ef51-8c85-4c68-921c-8437cb1dd4f7" providerId="ADAL" clId="{37C27AFD-C4CE-4745-AAB8-3F25FC54D00A}" dt="2019-08-14T19:05:56.479" v="3961" actId="20577"/>
          <ac:spMkLst>
            <pc:docMk/>
            <pc:sldMk cId="387752849" sldId="357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6:11.750" v="4021" actId="20577"/>
        <pc:sldMkLst>
          <pc:docMk/>
          <pc:sldMk cId="1230646917" sldId="358"/>
        </pc:sldMkLst>
        <pc:spChg chg="mod">
          <ac:chgData name="Kenneth J Ward" userId="c887ef51-8c85-4c68-921c-8437cb1dd4f7" providerId="ADAL" clId="{37C27AFD-C4CE-4745-AAB8-3F25FC54D00A}" dt="2019-08-14T19:06:11.750" v="4021" actId="20577"/>
          <ac:spMkLst>
            <pc:docMk/>
            <pc:sldMk cId="1230646917" sldId="358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07:13.368" v="4107" actId="1076"/>
        <pc:sldMkLst>
          <pc:docMk/>
          <pc:sldMk cId="2095609293" sldId="359"/>
        </pc:sldMkLst>
        <pc:spChg chg="mod">
          <ac:chgData name="Kenneth J Ward" userId="c887ef51-8c85-4c68-921c-8437cb1dd4f7" providerId="ADAL" clId="{37C27AFD-C4CE-4745-AAB8-3F25FC54D00A}" dt="2019-08-14T19:07:13.368" v="4107" actId="1076"/>
          <ac:spMkLst>
            <pc:docMk/>
            <pc:sldMk cId="2095609293" sldId="359"/>
            <ac:spMk id="5" creationId="{00000000-0000-0000-0000-000000000000}"/>
          </ac:spMkLst>
        </pc:spChg>
      </pc:sldChg>
      <pc:sldChg chg="addSp modSp add">
        <pc:chgData name="Kenneth J Ward" userId="c887ef51-8c85-4c68-921c-8437cb1dd4f7" providerId="ADAL" clId="{37C27AFD-C4CE-4745-AAB8-3F25FC54D00A}" dt="2019-08-14T19:14:28.261" v="4355" actId="20577"/>
        <pc:sldMkLst>
          <pc:docMk/>
          <pc:sldMk cId="1842602013" sldId="361"/>
        </pc:sldMkLst>
        <pc:spChg chg="add mod">
          <ac:chgData name="Kenneth J Ward" userId="c887ef51-8c85-4c68-921c-8437cb1dd4f7" providerId="ADAL" clId="{37C27AFD-C4CE-4745-AAB8-3F25FC54D00A}" dt="2019-08-14T19:14:10.816" v="4347" actId="1076"/>
          <ac:spMkLst>
            <pc:docMk/>
            <pc:sldMk cId="1842602013" sldId="361"/>
            <ac:spMk id="3" creationId="{D9847977-87B5-4800-A1DB-8843D6B5666B}"/>
          </ac:spMkLst>
        </pc:spChg>
        <pc:spChg chg="mod">
          <ac:chgData name="Kenneth J Ward" userId="c887ef51-8c85-4c68-921c-8437cb1dd4f7" providerId="ADAL" clId="{37C27AFD-C4CE-4745-AAB8-3F25FC54D00A}" dt="2019-08-14T19:14:28.261" v="4355" actId="20577"/>
          <ac:spMkLst>
            <pc:docMk/>
            <pc:sldMk cId="1842602013" sldId="361"/>
            <ac:spMk id="6" creationId="{00000000-0000-0000-0000-000000000000}"/>
          </ac:spMkLst>
        </pc:spChg>
      </pc:sldChg>
      <pc:sldChg chg="addSp delSp add">
        <pc:chgData name="Kenneth J Ward" userId="c887ef51-8c85-4c68-921c-8437cb1dd4f7" providerId="ADAL" clId="{37C27AFD-C4CE-4745-AAB8-3F25FC54D00A}" dt="2019-08-14T19:10:12.419" v="4192" actId="478"/>
        <pc:sldMkLst>
          <pc:docMk/>
          <pc:sldMk cId="855107060" sldId="362"/>
        </pc:sldMkLst>
        <pc:picChg chg="add del">
          <ac:chgData name="Kenneth J Ward" userId="c887ef51-8c85-4c68-921c-8437cb1dd4f7" providerId="ADAL" clId="{37C27AFD-C4CE-4745-AAB8-3F25FC54D00A}" dt="2019-08-14T19:10:12.419" v="4192" actId="478"/>
          <ac:picMkLst>
            <pc:docMk/>
            <pc:sldMk cId="855107060" sldId="362"/>
            <ac:picMk id="1026" creationId="{24523CFD-4E93-794A-9D0A-071F72D32BE9}"/>
          </ac:picMkLst>
        </pc:picChg>
      </pc:sldChg>
      <pc:sldChg chg="delSp add ord">
        <pc:chgData name="Kenneth J Ward" userId="c887ef51-8c85-4c68-921c-8437cb1dd4f7" providerId="ADAL" clId="{37C27AFD-C4CE-4745-AAB8-3F25FC54D00A}" dt="2019-08-14T19:14:22.764" v="4351"/>
        <pc:sldMkLst>
          <pc:docMk/>
          <pc:sldMk cId="804944763" sldId="363"/>
        </pc:sldMkLst>
        <pc:spChg chg="del">
          <ac:chgData name="Kenneth J Ward" userId="c887ef51-8c85-4c68-921c-8437cb1dd4f7" providerId="ADAL" clId="{37C27AFD-C4CE-4745-AAB8-3F25FC54D00A}" dt="2019-08-14T19:14:20.125" v="4350" actId="478"/>
          <ac:spMkLst>
            <pc:docMk/>
            <pc:sldMk cId="804944763" sldId="363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14:30.339" v="4356" actId="20577"/>
        <pc:sldMkLst>
          <pc:docMk/>
          <pc:sldMk cId="2085858781" sldId="364"/>
        </pc:sldMkLst>
        <pc:spChg chg="mod">
          <ac:chgData name="Kenneth J Ward" userId="c887ef51-8c85-4c68-921c-8437cb1dd4f7" providerId="ADAL" clId="{37C27AFD-C4CE-4745-AAB8-3F25FC54D00A}" dt="2019-08-14T19:14:30.339" v="4356" actId="20577"/>
          <ac:spMkLst>
            <pc:docMk/>
            <pc:sldMk cId="2085858781" sldId="364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14:32.327" v="4357" actId="20577"/>
        <pc:sldMkLst>
          <pc:docMk/>
          <pc:sldMk cId="2786319302" sldId="365"/>
        </pc:sldMkLst>
        <pc:spChg chg="mod">
          <ac:chgData name="Kenneth J Ward" userId="c887ef51-8c85-4c68-921c-8437cb1dd4f7" providerId="ADAL" clId="{37C27AFD-C4CE-4745-AAB8-3F25FC54D00A}" dt="2019-08-14T19:14:32.327" v="4357" actId="20577"/>
          <ac:spMkLst>
            <pc:docMk/>
            <pc:sldMk cId="2786319302" sldId="365"/>
            <ac:spMk id="6" creationId="{00000000-0000-0000-0000-000000000000}"/>
          </ac:spMkLst>
        </pc:spChg>
      </pc:sldChg>
      <pc:sldChg chg="add">
        <pc:chgData name="Kenneth J Ward" userId="c887ef51-8c85-4c68-921c-8437cb1dd4f7" providerId="ADAL" clId="{37C27AFD-C4CE-4745-AAB8-3F25FC54D00A}" dt="2019-08-14T19:14:25.107" v="4354"/>
        <pc:sldMkLst>
          <pc:docMk/>
          <pc:sldMk cId="491878730" sldId="366"/>
        </pc:sldMkLst>
      </pc:sldChg>
      <pc:sldChg chg="add">
        <pc:chgData name="Kenneth J Ward" userId="c887ef51-8c85-4c68-921c-8437cb1dd4f7" providerId="ADAL" clId="{37C27AFD-C4CE-4745-AAB8-3F25FC54D00A}" dt="2019-08-14T19:14:55.300" v="4360"/>
        <pc:sldMkLst>
          <pc:docMk/>
          <pc:sldMk cId="2088979644" sldId="367"/>
        </pc:sldMkLst>
      </pc:sldChg>
      <pc:sldChg chg="modSp add">
        <pc:chgData name="Kenneth J Ward" userId="c887ef51-8c85-4c68-921c-8437cb1dd4f7" providerId="ADAL" clId="{37C27AFD-C4CE-4745-AAB8-3F25FC54D00A}" dt="2019-08-14T19:19:35.961" v="5048" actId="1076"/>
        <pc:sldMkLst>
          <pc:docMk/>
          <pc:sldMk cId="2891968879" sldId="368"/>
        </pc:sldMkLst>
        <pc:spChg chg="mod">
          <ac:chgData name="Kenneth J Ward" userId="c887ef51-8c85-4c68-921c-8437cb1dd4f7" providerId="ADAL" clId="{37C27AFD-C4CE-4745-AAB8-3F25FC54D00A}" dt="2019-08-14T19:19:35.961" v="5048" actId="1076"/>
          <ac:spMkLst>
            <pc:docMk/>
            <pc:sldMk cId="2891968879" sldId="368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19:35.961" v="5048" actId="1076"/>
          <ac:spMkLst>
            <pc:docMk/>
            <pc:sldMk cId="2891968879" sldId="368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19:41.493" v="5049" actId="1076"/>
        <pc:sldMkLst>
          <pc:docMk/>
          <pc:sldMk cId="3913198251" sldId="369"/>
        </pc:sldMkLst>
        <pc:spChg chg="mod">
          <ac:chgData name="Kenneth J Ward" userId="c887ef51-8c85-4c68-921c-8437cb1dd4f7" providerId="ADAL" clId="{37C27AFD-C4CE-4745-AAB8-3F25FC54D00A}" dt="2019-08-14T19:19:41.493" v="5049" actId="1076"/>
          <ac:spMkLst>
            <pc:docMk/>
            <pc:sldMk cId="3913198251" sldId="369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19:41.493" v="5049" actId="1076"/>
          <ac:spMkLst>
            <pc:docMk/>
            <pc:sldMk cId="3913198251" sldId="369"/>
            <ac:spMk id="6" creationId="{00000000-0000-0000-0000-000000000000}"/>
          </ac:spMkLst>
        </pc:spChg>
      </pc:sldChg>
      <pc:sldChg chg="modSp add ord">
        <pc:chgData name="Kenneth J Ward" userId="c887ef51-8c85-4c68-921c-8437cb1dd4f7" providerId="ADAL" clId="{37C27AFD-C4CE-4745-AAB8-3F25FC54D00A}" dt="2019-08-14T19:40:06.057" v="5727"/>
        <pc:sldMkLst>
          <pc:docMk/>
          <pc:sldMk cId="724689495" sldId="370"/>
        </pc:sldMkLst>
        <pc:spChg chg="mod">
          <ac:chgData name="Kenneth J Ward" userId="c887ef51-8c85-4c68-921c-8437cb1dd4f7" providerId="ADAL" clId="{37C27AFD-C4CE-4745-AAB8-3F25FC54D00A}" dt="2019-08-14T19:35:00.524" v="5165" actId="14100"/>
          <ac:spMkLst>
            <pc:docMk/>
            <pc:sldMk cId="724689495" sldId="370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35:15.387" v="5177" actId="20577"/>
          <ac:spMkLst>
            <pc:docMk/>
            <pc:sldMk cId="724689495" sldId="370"/>
            <ac:spMk id="6" creationId="{00000000-0000-0000-0000-000000000000}"/>
          </ac:spMkLst>
        </pc:spChg>
      </pc:sldChg>
      <pc:sldChg chg="modSp add ord">
        <pc:chgData name="Kenneth J Ward" userId="c887ef51-8c85-4c68-921c-8437cb1dd4f7" providerId="ADAL" clId="{37C27AFD-C4CE-4745-AAB8-3F25FC54D00A}" dt="2019-08-14T19:40:09.038" v="5728"/>
        <pc:sldMkLst>
          <pc:docMk/>
          <pc:sldMk cId="400508422" sldId="371"/>
        </pc:sldMkLst>
        <pc:spChg chg="mod">
          <ac:chgData name="Kenneth J Ward" userId="c887ef51-8c85-4c68-921c-8437cb1dd4f7" providerId="ADAL" clId="{37C27AFD-C4CE-4745-AAB8-3F25FC54D00A}" dt="2019-08-14T19:35:54.698" v="5206" actId="1076"/>
          <ac:spMkLst>
            <pc:docMk/>
            <pc:sldMk cId="400508422" sldId="371"/>
            <ac:spMk id="5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39:43.622" v="5724" actId="404"/>
        <pc:sldMkLst>
          <pc:docMk/>
          <pc:sldMk cId="1686005055" sldId="372"/>
        </pc:sldMkLst>
        <pc:spChg chg="mod">
          <ac:chgData name="Kenneth J Ward" userId="c887ef51-8c85-4c68-921c-8437cb1dd4f7" providerId="ADAL" clId="{37C27AFD-C4CE-4745-AAB8-3F25FC54D00A}" dt="2019-08-14T19:36:19.117" v="5228" actId="14100"/>
          <ac:spMkLst>
            <pc:docMk/>
            <pc:sldMk cId="1686005055" sldId="372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39:43.622" v="5724" actId="404"/>
          <ac:spMkLst>
            <pc:docMk/>
            <pc:sldMk cId="1686005055" sldId="372"/>
            <ac:spMk id="6" creationId="{00000000-0000-0000-0000-000000000000}"/>
          </ac:spMkLst>
        </pc:spChg>
      </pc:sldChg>
      <pc:sldChg chg="modSp add">
        <pc:chgData name="Kenneth J Ward" userId="c887ef51-8c85-4c68-921c-8437cb1dd4f7" providerId="ADAL" clId="{37C27AFD-C4CE-4745-AAB8-3F25FC54D00A}" dt="2019-08-14T19:42:49.576" v="5776" actId="20577"/>
        <pc:sldMkLst>
          <pc:docMk/>
          <pc:sldMk cId="3319315789" sldId="373"/>
        </pc:sldMkLst>
        <pc:spChg chg="mod">
          <ac:chgData name="Kenneth J Ward" userId="c887ef51-8c85-4c68-921c-8437cb1dd4f7" providerId="ADAL" clId="{37C27AFD-C4CE-4745-AAB8-3F25FC54D00A}" dt="2019-08-14T19:37:31.267" v="5410" actId="14100"/>
          <ac:spMkLst>
            <pc:docMk/>
            <pc:sldMk cId="3319315789" sldId="373"/>
            <ac:spMk id="5" creationId="{00000000-0000-0000-0000-000000000000}"/>
          </ac:spMkLst>
        </pc:spChg>
        <pc:spChg chg="mod">
          <ac:chgData name="Kenneth J Ward" userId="c887ef51-8c85-4c68-921c-8437cb1dd4f7" providerId="ADAL" clId="{37C27AFD-C4CE-4745-AAB8-3F25FC54D00A}" dt="2019-08-14T19:42:49.576" v="5776" actId="20577"/>
          <ac:spMkLst>
            <pc:docMk/>
            <pc:sldMk cId="3319315789" sldId="373"/>
            <ac:spMk id="6" creationId="{00000000-0000-0000-0000-000000000000}"/>
          </ac:spMkLst>
        </pc:spChg>
      </pc:sldChg>
    </pc:docChg>
  </pc:docChgLst>
  <pc:docChgLst>
    <pc:chgData name="Kenneth J Ward" userId="c887ef51-8c85-4c68-921c-8437cb1dd4f7" providerId="ADAL" clId="{43EE8C9B-5313-4C5D-865E-F29CAE5908E3}"/>
    <pc:docChg chg="modSld">
      <pc:chgData name="Kenneth J Ward" userId="c887ef51-8c85-4c68-921c-8437cb1dd4f7" providerId="ADAL" clId="{43EE8C9B-5313-4C5D-865E-F29CAE5908E3}" dt="2019-08-29T14:25:51.657" v="0"/>
      <pc:docMkLst>
        <pc:docMk/>
      </pc:docMkLst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175670206" sldId="263"/>
        </pc:sldMkLst>
      </pc:sldChg>
      <pc:sldChg chg="delSp modTransition modAnim">
        <pc:chgData name="Kenneth J Ward" userId="c887ef51-8c85-4c68-921c-8437cb1dd4f7" providerId="ADAL" clId="{43EE8C9B-5313-4C5D-865E-F29CAE5908E3}" dt="2019-08-29T14:25:51.657" v="0"/>
        <pc:sldMkLst>
          <pc:docMk/>
          <pc:sldMk cId="631340082" sldId="284"/>
        </pc:sldMkLst>
        <pc:picChg chg="del">
          <ac:chgData name="Kenneth J Ward" userId="c887ef51-8c85-4c68-921c-8437cb1dd4f7" providerId="ADAL" clId="{43EE8C9B-5313-4C5D-865E-F29CAE5908E3}" dt="2019-08-29T14:25:51.657" v="0"/>
          <ac:picMkLst>
            <pc:docMk/>
            <pc:sldMk cId="631340082" sldId="284"/>
            <ac:picMk id="2" creationId="{B5E9AE3E-41B6-4C93-9F1F-24C5526AE49E}"/>
          </ac:picMkLst>
        </pc:picChg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126898639" sldId="28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009402627" sldId="30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002416495" sldId="31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062115065" sldId="31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177273769" sldId="31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457000230" sldId="318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011554217" sldId="31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953768568" sldId="320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634717146" sldId="321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073790485" sldId="322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53045077" sldId="32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805322874" sldId="324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185483809" sldId="32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595127100" sldId="32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710371982" sldId="32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746064351" sldId="32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502896211" sldId="330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491411994" sldId="331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166144211" sldId="332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00226658" sldId="33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109997108" sldId="33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073847905" sldId="33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222400795" sldId="33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733801145" sldId="338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42427099" sldId="33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471822877" sldId="340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59682239" sldId="341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4212723" sldId="342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708480288" sldId="34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124268586" sldId="344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921398518" sldId="34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28281260" sldId="34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662951285" sldId="34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502801601" sldId="348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951357240" sldId="34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093390444" sldId="350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34847982" sldId="351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545529664" sldId="352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282541927" sldId="35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275019610" sldId="354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075562229" sldId="35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766089205" sldId="35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87752849" sldId="35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230646917" sldId="358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095609293" sldId="35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842602013" sldId="361"/>
        </pc:sldMkLst>
      </pc:sldChg>
      <pc:sldChg chg="delSp modTransition modAnim">
        <pc:chgData name="Kenneth J Ward" userId="c887ef51-8c85-4c68-921c-8437cb1dd4f7" providerId="ADAL" clId="{43EE8C9B-5313-4C5D-865E-F29CAE5908E3}" dt="2019-08-29T14:25:51.657" v="0"/>
        <pc:sldMkLst>
          <pc:docMk/>
          <pc:sldMk cId="855107060" sldId="362"/>
        </pc:sldMkLst>
        <pc:picChg chg="del">
          <ac:chgData name="Kenneth J Ward" userId="c887ef51-8c85-4c68-921c-8437cb1dd4f7" providerId="ADAL" clId="{43EE8C9B-5313-4C5D-865E-F29CAE5908E3}" dt="2019-08-29T14:25:51.657" v="0"/>
          <ac:picMkLst>
            <pc:docMk/>
            <pc:sldMk cId="855107060" sldId="362"/>
            <ac:picMk id="2" creationId="{67C54D39-3440-4FA7-AE33-574F8876A05D}"/>
          </ac:picMkLst>
        </pc:picChg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804944763" sldId="36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085858781" sldId="364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786319302" sldId="365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91878730" sldId="366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088979644" sldId="367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891968879" sldId="368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913198251" sldId="369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724689495" sldId="370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400508422" sldId="371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1686005055" sldId="372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3319315789" sldId="373"/>
        </pc:sldMkLst>
      </pc:sldChg>
      <pc:sldChg chg="modTransition">
        <pc:chgData name="Kenneth J Ward" userId="c887ef51-8c85-4c68-921c-8437cb1dd4f7" providerId="ADAL" clId="{43EE8C9B-5313-4C5D-865E-F29CAE5908E3}" dt="2019-08-29T14:25:51.657" v="0"/>
        <pc:sldMkLst>
          <pc:docMk/>
          <pc:sldMk cId="2687179121" sldId="3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FC274-C340-465D-9979-19EE35731BBB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6C0B1EDA-ECE3-45FA-A54A-5C809B7520BB}">
      <dgm:prSet phldrT="[Text]"/>
      <dgm:spPr/>
      <dgm:t>
        <a:bodyPr/>
        <a:lstStyle/>
        <a:p>
          <a:r>
            <a:rPr lang="en-US" dirty="0"/>
            <a:t>wishes </a:t>
          </a:r>
        </a:p>
      </dgm:t>
    </dgm:pt>
    <dgm:pt modelId="{C4A46796-EA49-45E9-9571-782C6A627500}" type="parTrans" cxnId="{B62E3F31-60E0-4184-A842-D9506F9E9182}">
      <dgm:prSet/>
      <dgm:spPr/>
      <dgm:t>
        <a:bodyPr/>
        <a:lstStyle/>
        <a:p>
          <a:endParaRPr lang="en-US"/>
        </a:p>
      </dgm:t>
    </dgm:pt>
    <dgm:pt modelId="{84D8B9B5-CB2E-48FD-A422-2F679747E698}" type="sibTrans" cxnId="{B62E3F31-60E0-4184-A842-D9506F9E9182}">
      <dgm:prSet/>
      <dgm:spPr/>
      <dgm:t>
        <a:bodyPr/>
        <a:lstStyle/>
        <a:p>
          <a:endParaRPr lang="en-US"/>
        </a:p>
      </dgm:t>
    </dgm:pt>
    <dgm:pt modelId="{C5AD31CF-833F-4662-8368-FD4F7EC65889}">
      <dgm:prSet phldrT="[Text]"/>
      <dgm:spPr/>
      <dgm:t>
        <a:bodyPr/>
        <a:lstStyle/>
        <a:p>
          <a:r>
            <a:rPr lang="en-US" dirty="0"/>
            <a:t>goals </a:t>
          </a:r>
        </a:p>
      </dgm:t>
    </dgm:pt>
    <dgm:pt modelId="{87E73C1B-1758-4088-B329-C304645738AD}" type="parTrans" cxnId="{E49A912F-E5C2-4834-8F54-13D3EDBE8358}">
      <dgm:prSet/>
      <dgm:spPr/>
      <dgm:t>
        <a:bodyPr/>
        <a:lstStyle/>
        <a:p>
          <a:endParaRPr lang="en-US"/>
        </a:p>
      </dgm:t>
    </dgm:pt>
    <dgm:pt modelId="{9A39F41F-82DC-4D1A-A51A-DC11B41F961E}" type="sibTrans" cxnId="{E49A912F-E5C2-4834-8F54-13D3EDBE8358}">
      <dgm:prSet/>
      <dgm:spPr/>
      <dgm:t>
        <a:bodyPr/>
        <a:lstStyle/>
        <a:p>
          <a:endParaRPr lang="en-US"/>
        </a:p>
      </dgm:t>
    </dgm:pt>
    <dgm:pt modelId="{9F06C336-CFE4-4D65-A39A-B0A62432DABE}">
      <dgm:prSet phldrT="[Text]"/>
      <dgm:spPr/>
      <dgm:t>
        <a:bodyPr/>
        <a:lstStyle/>
        <a:p>
          <a:r>
            <a:rPr lang="en-US" dirty="0"/>
            <a:t>goal components</a:t>
          </a:r>
        </a:p>
      </dgm:t>
    </dgm:pt>
    <dgm:pt modelId="{A1D066E1-D476-4022-8FEA-A40B1F8C2CED}" type="parTrans" cxnId="{B40AA9F0-28F5-4FC5-8246-C51157DC0B41}">
      <dgm:prSet/>
      <dgm:spPr/>
      <dgm:t>
        <a:bodyPr/>
        <a:lstStyle/>
        <a:p>
          <a:endParaRPr lang="en-US"/>
        </a:p>
      </dgm:t>
    </dgm:pt>
    <dgm:pt modelId="{65B0270A-3D59-4A09-A0B2-50E3FC7E4A67}" type="sibTrans" cxnId="{B40AA9F0-28F5-4FC5-8246-C51157DC0B41}">
      <dgm:prSet/>
      <dgm:spPr/>
      <dgm:t>
        <a:bodyPr/>
        <a:lstStyle/>
        <a:p>
          <a:endParaRPr lang="en-US"/>
        </a:p>
      </dgm:t>
    </dgm:pt>
    <dgm:pt modelId="{CA2E16FF-4406-46F5-A31C-23BCCAA3A630}">
      <dgm:prSet phldrT="[Text]"/>
      <dgm:spPr/>
      <dgm:t>
        <a:bodyPr/>
        <a:lstStyle/>
        <a:p>
          <a:r>
            <a:rPr lang="en-US" dirty="0"/>
            <a:t>outcomes </a:t>
          </a:r>
        </a:p>
      </dgm:t>
    </dgm:pt>
    <dgm:pt modelId="{A3734CE7-6D69-4E9B-A360-7F433E4832DA}" type="parTrans" cxnId="{E15DE070-3B4F-49FB-8960-4F1B70B2F6AE}">
      <dgm:prSet/>
      <dgm:spPr/>
      <dgm:t>
        <a:bodyPr/>
        <a:lstStyle/>
        <a:p>
          <a:endParaRPr lang="en-US"/>
        </a:p>
      </dgm:t>
    </dgm:pt>
    <dgm:pt modelId="{CC5BD17E-2196-4760-8F96-5BA3DD6B9A0C}" type="sibTrans" cxnId="{E15DE070-3B4F-49FB-8960-4F1B70B2F6AE}">
      <dgm:prSet/>
      <dgm:spPr/>
      <dgm:t>
        <a:bodyPr/>
        <a:lstStyle/>
        <a:p>
          <a:endParaRPr lang="en-US"/>
        </a:p>
      </dgm:t>
    </dgm:pt>
    <dgm:pt modelId="{D28146DB-29A7-4E11-8B8D-656AE8F4EFFB}">
      <dgm:prSet phldrT="[Text]"/>
      <dgm:spPr/>
      <dgm:t>
        <a:bodyPr/>
        <a:lstStyle/>
        <a:p>
          <a:r>
            <a:rPr lang="en-US" dirty="0"/>
            <a:t>potential assessments</a:t>
          </a:r>
        </a:p>
      </dgm:t>
    </dgm:pt>
    <dgm:pt modelId="{5ED05E52-5757-4DFA-A510-F784D6EDA000}" type="parTrans" cxnId="{7EFEE3EF-65B6-4456-BEBB-375F08C048A3}">
      <dgm:prSet/>
      <dgm:spPr/>
      <dgm:t>
        <a:bodyPr/>
        <a:lstStyle/>
        <a:p>
          <a:endParaRPr lang="en-US"/>
        </a:p>
      </dgm:t>
    </dgm:pt>
    <dgm:pt modelId="{A49586D5-7D2A-4FC4-A56A-EA1E2BBBF0E5}" type="sibTrans" cxnId="{7EFEE3EF-65B6-4456-BEBB-375F08C048A3}">
      <dgm:prSet/>
      <dgm:spPr/>
      <dgm:t>
        <a:bodyPr/>
        <a:lstStyle/>
        <a:p>
          <a:endParaRPr lang="en-US"/>
        </a:p>
      </dgm:t>
    </dgm:pt>
    <dgm:pt modelId="{50EEA5F0-12D8-4D99-8C9B-DCD8065C5450}" type="pres">
      <dgm:prSet presAssocID="{F48FC274-C340-465D-9979-19EE35731BBB}" presName="linearFlow" presStyleCnt="0">
        <dgm:presLayoutVars>
          <dgm:resizeHandles val="exact"/>
        </dgm:presLayoutVars>
      </dgm:prSet>
      <dgm:spPr/>
    </dgm:pt>
    <dgm:pt modelId="{3CFECDCF-01BA-491D-9493-F018DBB7C761}" type="pres">
      <dgm:prSet presAssocID="{6C0B1EDA-ECE3-45FA-A54A-5C809B7520BB}" presName="node" presStyleLbl="node1" presStyleIdx="0" presStyleCnt="5" custScaleX="389240">
        <dgm:presLayoutVars>
          <dgm:bulletEnabled val="1"/>
        </dgm:presLayoutVars>
      </dgm:prSet>
      <dgm:spPr/>
    </dgm:pt>
    <dgm:pt modelId="{B3BDD286-8B53-4982-8235-A8D4AC1BD569}" type="pres">
      <dgm:prSet presAssocID="{84D8B9B5-CB2E-48FD-A422-2F679747E698}" presName="sibTrans" presStyleLbl="sibTrans2D1" presStyleIdx="0" presStyleCnt="4"/>
      <dgm:spPr/>
    </dgm:pt>
    <dgm:pt modelId="{ADE0FB12-A530-4344-AD35-042143CBD7E3}" type="pres">
      <dgm:prSet presAssocID="{84D8B9B5-CB2E-48FD-A422-2F679747E698}" presName="connectorText" presStyleLbl="sibTrans2D1" presStyleIdx="0" presStyleCnt="4"/>
      <dgm:spPr/>
    </dgm:pt>
    <dgm:pt modelId="{E1A7CEE6-A266-46BF-93DC-834665B9E9C2}" type="pres">
      <dgm:prSet presAssocID="{C5AD31CF-833F-4662-8368-FD4F7EC65889}" presName="node" presStyleLbl="node1" presStyleIdx="1" presStyleCnt="5" custScaleX="389240">
        <dgm:presLayoutVars>
          <dgm:bulletEnabled val="1"/>
        </dgm:presLayoutVars>
      </dgm:prSet>
      <dgm:spPr/>
    </dgm:pt>
    <dgm:pt modelId="{56B82180-390B-43B1-BADA-83261D8E27EA}" type="pres">
      <dgm:prSet presAssocID="{9A39F41F-82DC-4D1A-A51A-DC11B41F961E}" presName="sibTrans" presStyleLbl="sibTrans2D1" presStyleIdx="1" presStyleCnt="4"/>
      <dgm:spPr/>
    </dgm:pt>
    <dgm:pt modelId="{3DCA3C35-0C0F-40FD-A373-77F000854B8D}" type="pres">
      <dgm:prSet presAssocID="{9A39F41F-82DC-4D1A-A51A-DC11B41F961E}" presName="connectorText" presStyleLbl="sibTrans2D1" presStyleIdx="1" presStyleCnt="4"/>
      <dgm:spPr/>
    </dgm:pt>
    <dgm:pt modelId="{E50E3D2D-9A0A-45D9-8C7E-C8D387C0BD39}" type="pres">
      <dgm:prSet presAssocID="{9F06C336-CFE4-4D65-A39A-B0A62432DABE}" presName="node" presStyleLbl="node1" presStyleIdx="2" presStyleCnt="5" custScaleX="389240">
        <dgm:presLayoutVars>
          <dgm:bulletEnabled val="1"/>
        </dgm:presLayoutVars>
      </dgm:prSet>
      <dgm:spPr/>
    </dgm:pt>
    <dgm:pt modelId="{C2CB2A2B-8DEB-4969-B4E1-3E62D2E155A9}" type="pres">
      <dgm:prSet presAssocID="{65B0270A-3D59-4A09-A0B2-50E3FC7E4A67}" presName="sibTrans" presStyleLbl="sibTrans2D1" presStyleIdx="2" presStyleCnt="4"/>
      <dgm:spPr/>
    </dgm:pt>
    <dgm:pt modelId="{D6FFAD92-8DF9-493D-9C24-C5A5CD097CF9}" type="pres">
      <dgm:prSet presAssocID="{65B0270A-3D59-4A09-A0B2-50E3FC7E4A67}" presName="connectorText" presStyleLbl="sibTrans2D1" presStyleIdx="2" presStyleCnt="4"/>
      <dgm:spPr/>
    </dgm:pt>
    <dgm:pt modelId="{856D3B9A-C784-49AE-989C-EEB9F02AB054}" type="pres">
      <dgm:prSet presAssocID="{CA2E16FF-4406-46F5-A31C-23BCCAA3A630}" presName="node" presStyleLbl="node1" presStyleIdx="3" presStyleCnt="5" custScaleX="389240">
        <dgm:presLayoutVars>
          <dgm:bulletEnabled val="1"/>
        </dgm:presLayoutVars>
      </dgm:prSet>
      <dgm:spPr/>
    </dgm:pt>
    <dgm:pt modelId="{B0E7B56B-DF02-4594-89FE-6DEA37F36B63}" type="pres">
      <dgm:prSet presAssocID="{CC5BD17E-2196-4760-8F96-5BA3DD6B9A0C}" presName="sibTrans" presStyleLbl="sibTrans2D1" presStyleIdx="3" presStyleCnt="4"/>
      <dgm:spPr/>
    </dgm:pt>
    <dgm:pt modelId="{8E7D964C-0E21-4E99-8402-F4F60DFD53CC}" type="pres">
      <dgm:prSet presAssocID="{CC5BD17E-2196-4760-8F96-5BA3DD6B9A0C}" presName="connectorText" presStyleLbl="sibTrans2D1" presStyleIdx="3" presStyleCnt="4"/>
      <dgm:spPr/>
    </dgm:pt>
    <dgm:pt modelId="{C9A33AAB-6777-4C1D-B05A-9B030098C750}" type="pres">
      <dgm:prSet presAssocID="{D28146DB-29A7-4E11-8B8D-656AE8F4EFFB}" presName="node" presStyleLbl="node1" presStyleIdx="4" presStyleCnt="5" custScaleX="389240">
        <dgm:presLayoutVars>
          <dgm:bulletEnabled val="1"/>
        </dgm:presLayoutVars>
      </dgm:prSet>
      <dgm:spPr/>
    </dgm:pt>
  </dgm:ptLst>
  <dgm:cxnLst>
    <dgm:cxn modelId="{BDBC3C03-EE3C-41D4-ACDB-7AF5EF84CD72}" type="presOf" srcId="{84D8B9B5-CB2E-48FD-A422-2F679747E698}" destId="{ADE0FB12-A530-4344-AD35-042143CBD7E3}" srcOrd="1" destOrd="0" presId="urn:microsoft.com/office/officeart/2005/8/layout/process2"/>
    <dgm:cxn modelId="{F253C11E-EDE2-44C1-BF66-FCC0EBFC6FC0}" type="presOf" srcId="{CC5BD17E-2196-4760-8F96-5BA3DD6B9A0C}" destId="{B0E7B56B-DF02-4594-89FE-6DEA37F36B63}" srcOrd="0" destOrd="0" presId="urn:microsoft.com/office/officeart/2005/8/layout/process2"/>
    <dgm:cxn modelId="{EC48AD20-F4FE-4BAC-8D25-5CAE0C124AB3}" type="presOf" srcId="{6C0B1EDA-ECE3-45FA-A54A-5C809B7520BB}" destId="{3CFECDCF-01BA-491D-9493-F018DBB7C761}" srcOrd="0" destOrd="0" presId="urn:microsoft.com/office/officeart/2005/8/layout/process2"/>
    <dgm:cxn modelId="{E49A912F-E5C2-4834-8F54-13D3EDBE8358}" srcId="{F48FC274-C340-465D-9979-19EE35731BBB}" destId="{C5AD31CF-833F-4662-8368-FD4F7EC65889}" srcOrd="1" destOrd="0" parTransId="{87E73C1B-1758-4088-B329-C304645738AD}" sibTransId="{9A39F41F-82DC-4D1A-A51A-DC11B41F961E}"/>
    <dgm:cxn modelId="{B62E3F31-60E0-4184-A842-D9506F9E9182}" srcId="{F48FC274-C340-465D-9979-19EE35731BBB}" destId="{6C0B1EDA-ECE3-45FA-A54A-5C809B7520BB}" srcOrd="0" destOrd="0" parTransId="{C4A46796-EA49-45E9-9571-782C6A627500}" sibTransId="{84D8B9B5-CB2E-48FD-A422-2F679747E698}"/>
    <dgm:cxn modelId="{398AA147-AC1D-4678-8F51-258F7BD445AE}" type="presOf" srcId="{9F06C336-CFE4-4D65-A39A-B0A62432DABE}" destId="{E50E3D2D-9A0A-45D9-8C7E-C8D387C0BD39}" srcOrd="0" destOrd="0" presId="urn:microsoft.com/office/officeart/2005/8/layout/process2"/>
    <dgm:cxn modelId="{1890D56D-50FD-4918-8459-849DCA85D0BC}" type="presOf" srcId="{D28146DB-29A7-4E11-8B8D-656AE8F4EFFB}" destId="{C9A33AAB-6777-4C1D-B05A-9B030098C750}" srcOrd="0" destOrd="0" presId="urn:microsoft.com/office/officeart/2005/8/layout/process2"/>
    <dgm:cxn modelId="{E15DE070-3B4F-49FB-8960-4F1B70B2F6AE}" srcId="{F48FC274-C340-465D-9979-19EE35731BBB}" destId="{CA2E16FF-4406-46F5-A31C-23BCCAA3A630}" srcOrd="3" destOrd="0" parTransId="{A3734CE7-6D69-4E9B-A360-7F433E4832DA}" sibTransId="{CC5BD17E-2196-4760-8F96-5BA3DD6B9A0C}"/>
    <dgm:cxn modelId="{62B03671-27E1-4523-8F11-565FF14064D4}" type="presOf" srcId="{C5AD31CF-833F-4662-8368-FD4F7EC65889}" destId="{E1A7CEE6-A266-46BF-93DC-834665B9E9C2}" srcOrd="0" destOrd="0" presId="urn:microsoft.com/office/officeart/2005/8/layout/process2"/>
    <dgm:cxn modelId="{55A53282-C351-48A3-9483-268018491C23}" type="presOf" srcId="{65B0270A-3D59-4A09-A0B2-50E3FC7E4A67}" destId="{C2CB2A2B-8DEB-4969-B4E1-3E62D2E155A9}" srcOrd="0" destOrd="0" presId="urn:microsoft.com/office/officeart/2005/8/layout/process2"/>
    <dgm:cxn modelId="{C14EBA90-E0C0-46C2-8841-CFDEAB6E8A05}" type="presOf" srcId="{CA2E16FF-4406-46F5-A31C-23BCCAA3A630}" destId="{856D3B9A-C784-49AE-989C-EEB9F02AB054}" srcOrd="0" destOrd="0" presId="urn:microsoft.com/office/officeart/2005/8/layout/process2"/>
    <dgm:cxn modelId="{4B4D2694-8506-42DD-AAE1-C2F79D9EF458}" type="presOf" srcId="{F48FC274-C340-465D-9979-19EE35731BBB}" destId="{50EEA5F0-12D8-4D99-8C9B-DCD8065C5450}" srcOrd="0" destOrd="0" presId="urn:microsoft.com/office/officeart/2005/8/layout/process2"/>
    <dgm:cxn modelId="{0DD0B5AB-DD93-4383-821B-0DB8D25D077A}" type="presOf" srcId="{CC5BD17E-2196-4760-8F96-5BA3DD6B9A0C}" destId="{8E7D964C-0E21-4E99-8402-F4F60DFD53CC}" srcOrd="1" destOrd="0" presId="urn:microsoft.com/office/officeart/2005/8/layout/process2"/>
    <dgm:cxn modelId="{C4D435B3-6C8E-4F68-A048-05ACD64F7EE2}" type="presOf" srcId="{9A39F41F-82DC-4D1A-A51A-DC11B41F961E}" destId="{3DCA3C35-0C0F-40FD-A373-77F000854B8D}" srcOrd="1" destOrd="0" presId="urn:microsoft.com/office/officeart/2005/8/layout/process2"/>
    <dgm:cxn modelId="{B01C99B5-124C-4823-9918-5279F602511E}" type="presOf" srcId="{65B0270A-3D59-4A09-A0B2-50E3FC7E4A67}" destId="{D6FFAD92-8DF9-493D-9C24-C5A5CD097CF9}" srcOrd="1" destOrd="0" presId="urn:microsoft.com/office/officeart/2005/8/layout/process2"/>
    <dgm:cxn modelId="{F5DFABC0-8F4C-4494-A7F1-CC379914D0D1}" type="presOf" srcId="{84D8B9B5-CB2E-48FD-A422-2F679747E698}" destId="{B3BDD286-8B53-4982-8235-A8D4AC1BD569}" srcOrd="0" destOrd="0" presId="urn:microsoft.com/office/officeart/2005/8/layout/process2"/>
    <dgm:cxn modelId="{20435FE3-9F83-40B8-BFE8-3BCE6A35D982}" type="presOf" srcId="{9A39F41F-82DC-4D1A-A51A-DC11B41F961E}" destId="{56B82180-390B-43B1-BADA-83261D8E27EA}" srcOrd="0" destOrd="0" presId="urn:microsoft.com/office/officeart/2005/8/layout/process2"/>
    <dgm:cxn modelId="{7EFEE3EF-65B6-4456-BEBB-375F08C048A3}" srcId="{F48FC274-C340-465D-9979-19EE35731BBB}" destId="{D28146DB-29A7-4E11-8B8D-656AE8F4EFFB}" srcOrd="4" destOrd="0" parTransId="{5ED05E52-5757-4DFA-A510-F784D6EDA000}" sibTransId="{A49586D5-7D2A-4FC4-A56A-EA1E2BBBF0E5}"/>
    <dgm:cxn modelId="{B40AA9F0-28F5-4FC5-8246-C51157DC0B41}" srcId="{F48FC274-C340-465D-9979-19EE35731BBB}" destId="{9F06C336-CFE4-4D65-A39A-B0A62432DABE}" srcOrd="2" destOrd="0" parTransId="{A1D066E1-D476-4022-8FEA-A40B1F8C2CED}" sibTransId="{65B0270A-3D59-4A09-A0B2-50E3FC7E4A67}"/>
    <dgm:cxn modelId="{1E271633-8013-4B2D-AB2E-BDFA75DC2705}" type="presParOf" srcId="{50EEA5F0-12D8-4D99-8C9B-DCD8065C5450}" destId="{3CFECDCF-01BA-491D-9493-F018DBB7C761}" srcOrd="0" destOrd="0" presId="urn:microsoft.com/office/officeart/2005/8/layout/process2"/>
    <dgm:cxn modelId="{ACFF88D3-A533-4DEC-BBAB-D99D449F975B}" type="presParOf" srcId="{50EEA5F0-12D8-4D99-8C9B-DCD8065C5450}" destId="{B3BDD286-8B53-4982-8235-A8D4AC1BD569}" srcOrd="1" destOrd="0" presId="urn:microsoft.com/office/officeart/2005/8/layout/process2"/>
    <dgm:cxn modelId="{8B545C0E-E32B-416F-9148-97B633914688}" type="presParOf" srcId="{B3BDD286-8B53-4982-8235-A8D4AC1BD569}" destId="{ADE0FB12-A530-4344-AD35-042143CBD7E3}" srcOrd="0" destOrd="0" presId="urn:microsoft.com/office/officeart/2005/8/layout/process2"/>
    <dgm:cxn modelId="{4AA056F5-49C7-49B6-819D-B9A5A12D3C7A}" type="presParOf" srcId="{50EEA5F0-12D8-4D99-8C9B-DCD8065C5450}" destId="{E1A7CEE6-A266-46BF-93DC-834665B9E9C2}" srcOrd="2" destOrd="0" presId="urn:microsoft.com/office/officeart/2005/8/layout/process2"/>
    <dgm:cxn modelId="{87E9DF12-53A5-4E54-BB6C-2800E07B6544}" type="presParOf" srcId="{50EEA5F0-12D8-4D99-8C9B-DCD8065C5450}" destId="{56B82180-390B-43B1-BADA-83261D8E27EA}" srcOrd="3" destOrd="0" presId="urn:microsoft.com/office/officeart/2005/8/layout/process2"/>
    <dgm:cxn modelId="{94627602-962D-4DE2-8CF3-F21F7B7787F9}" type="presParOf" srcId="{56B82180-390B-43B1-BADA-83261D8E27EA}" destId="{3DCA3C35-0C0F-40FD-A373-77F000854B8D}" srcOrd="0" destOrd="0" presId="urn:microsoft.com/office/officeart/2005/8/layout/process2"/>
    <dgm:cxn modelId="{5A4B6499-BBAE-4316-93D3-6F791C8BE8CA}" type="presParOf" srcId="{50EEA5F0-12D8-4D99-8C9B-DCD8065C5450}" destId="{E50E3D2D-9A0A-45D9-8C7E-C8D387C0BD39}" srcOrd="4" destOrd="0" presId="urn:microsoft.com/office/officeart/2005/8/layout/process2"/>
    <dgm:cxn modelId="{6975F326-31CB-4AD4-B7A2-0236BF598EE7}" type="presParOf" srcId="{50EEA5F0-12D8-4D99-8C9B-DCD8065C5450}" destId="{C2CB2A2B-8DEB-4969-B4E1-3E62D2E155A9}" srcOrd="5" destOrd="0" presId="urn:microsoft.com/office/officeart/2005/8/layout/process2"/>
    <dgm:cxn modelId="{6F4F1C67-750F-4E63-976D-B83DBE32861E}" type="presParOf" srcId="{C2CB2A2B-8DEB-4969-B4E1-3E62D2E155A9}" destId="{D6FFAD92-8DF9-493D-9C24-C5A5CD097CF9}" srcOrd="0" destOrd="0" presId="urn:microsoft.com/office/officeart/2005/8/layout/process2"/>
    <dgm:cxn modelId="{CF92D2C4-2DED-46D8-8397-EBA055AB2C64}" type="presParOf" srcId="{50EEA5F0-12D8-4D99-8C9B-DCD8065C5450}" destId="{856D3B9A-C784-49AE-989C-EEB9F02AB054}" srcOrd="6" destOrd="0" presId="urn:microsoft.com/office/officeart/2005/8/layout/process2"/>
    <dgm:cxn modelId="{501D8755-79A0-4DDF-BA28-58114200F233}" type="presParOf" srcId="{50EEA5F0-12D8-4D99-8C9B-DCD8065C5450}" destId="{B0E7B56B-DF02-4594-89FE-6DEA37F36B63}" srcOrd="7" destOrd="0" presId="urn:microsoft.com/office/officeart/2005/8/layout/process2"/>
    <dgm:cxn modelId="{633F69D7-1C9D-4C59-9DFA-A0DFA69DCAD9}" type="presParOf" srcId="{B0E7B56B-DF02-4594-89FE-6DEA37F36B63}" destId="{8E7D964C-0E21-4E99-8402-F4F60DFD53CC}" srcOrd="0" destOrd="0" presId="urn:microsoft.com/office/officeart/2005/8/layout/process2"/>
    <dgm:cxn modelId="{E3E7BC73-C2DA-4D2F-B531-E6798B0157ED}" type="presParOf" srcId="{50EEA5F0-12D8-4D99-8C9B-DCD8065C5450}" destId="{C9A33AAB-6777-4C1D-B05A-9B030098C750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ECDCF-01BA-491D-9493-F018DBB7C761}">
      <dsp:nvSpPr>
        <dsp:cNvPr id="0" name=""/>
        <dsp:cNvSpPr/>
      </dsp:nvSpPr>
      <dsp:spPr>
        <a:xfrm>
          <a:off x="1249092" y="812"/>
          <a:ext cx="6661855" cy="9508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wishes </a:t>
          </a:r>
        </a:p>
      </dsp:txBody>
      <dsp:txXfrm>
        <a:off x="1276941" y="28661"/>
        <a:ext cx="6606157" cy="895137"/>
      </dsp:txXfrm>
    </dsp:sp>
    <dsp:sp modelId="{B3BDD286-8B53-4982-8235-A8D4AC1BD569}">
      <dsp:nvSpPr>
        <dsp:cNvPr id="0" name=""/>
        <dsp:cNvSpPr/>
      </dsp:nvSpPr>
      <dsp:spPr>
        <a:xfrm rot="5400000">
          <a:off x="4401738" y="975418"/>
          <a:ext cx="356563" cy="427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451658" y="1011074"/>
        <a:ext cx="256725" cy="249594"/>
      </dsp:txXfrm>
    </dsp:sp>
    <dsp:sp modelId="{E1A7CEE6-A266-46BF-93DC-834665B9E9C2}">
      <dsp:nvSpPr>
        <dsp:cNvPr id="0" name=""/>
        <dsp:cNvSpPr/>
      </dsp:nvSpPr>
      <dsp:spPr>
        <a:xfrm>
          <a:off x="1249092" y="1427065"/>
          <a:ext cx="6661855" cy="950835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goals </a:t>
          </a:r>
        </a:p>
      </dsp:txBody>
      <dsp:txXfrm>
        <a:off x="1276941" y="1454914"/>
        <a:ext cx="6606157" cy="895137"/>
      </dsp:txXfrm>
    </dsp:sp>
    <dsp:sp modelId="{56B82180-390B-43B1-BADA-83261D8E27EA}">
      <dsp:nvSpPr>
        <dsp:cNvPr id="0" name=""/>
        <dsp:cNvSpPr/>
      </dsp:nvSpPr>
      <dsp:spPr>
        <a:xfrm rot="5400000">
          <a:off x="4401738" y="2401671"/>
          <a:ext cx="356563" cy="427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451658" y="2437327"/>
        <a:ext cx="256725" cy="249594"/>
      </dsp:txXfrm>
    </dsp:sp>
    <dsp:sp modelId="{E50E3D2D-9A0A-45D9-8C7E-C8D387C0BD39}">
      <dsp:nvSpPr>
        <dsp:cNvPr id="0" name=""/>
        <dsp:cNvSpPr/>
      </dsp:nvSpPr>
      <dsp:spPr>
        <a:xfrm>
          <a:off x="1249092" y="2853318"/>
          <a:ext cx="6661855" cy="950835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goal components</a:t>
          </a:r>
        </a:p>
      </dsp:txBody>
      <dsp:txXfrm>
        <a:off x="1276941" y="2881167"/>
        <a:ext cx="6606157" cy="895137"/>
      </dsp:txXfrm>
    </dsp:sp>
    <dsp:sp modelId="{C2CB2A2B-8DEB-4969-B4E1-3E62D2E155A9}">
      <dsp:nvSpPr>
        <dsp:cNvPr id="0" name=""/>
        <dsp:cNvSpPr/>
      </dsp:nvSpPr>
      <dsp:spPr>
        <a:xfrm rot="5400000">
          <a:off x="4401738" y="3827924"/>
          <a:ext cx="356563" cy="427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451658" y="3863580"/>
        <a:ext cx="256725" cy="249594"/>
      </dsp:txXfrm>
    </dsp:sp>
    <dsp:sp modelId="{856D3B9A-C784-49AE-989C-EEB9F02AB054}">
      <dsp:nvSpPr>
        <dsp:cNvPr id="0" name=""/>
        <dsp:cNvSpPr/>
      </dsp:nvSpPr>
      <dsp:spPr>
        <a:xfrm>
          <a:off x="1249092" y="4279571"/>
          <a:ext cx="6661855" cy="950835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outcomes </a:t>
          </a:r>
        </a:p>
      </dsp:txBody>
      <dsp:txXfrm>
        <a:off x="1276941" y="4307420"/>
        <a:ext cx="6606157" cy="895137"/>
      </dsp:txXfrm>
    </dsp:sp>
    <dsp:sp modelId="{B0E7B56B-DF02-4594-89FE-6DEA37F36B63}">
      <dsp:nvSpPr>
        <dsp:cNvPr id="0" name=""/>
        <dsp:cNvSpPr/>
      </dsp:nvSpPr>
      <dsp:spPr>
        <a:xfrm rot="5400000">
          <a:off x="4401738" y="5254177"/>
          <a:ext cx="356563" cy="4278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4451658" y="5289833"/>
        <a:ext cx="256725" cy="249594"/>
      </dsp:txXfrm>
    </dsp:sp>
    <dsp:sp modelId="{C9A33AAB-6777-4C1D-B05A-9B030098C750}">
      <dsp:nvSpPr>
        <dsp:cNvPr id="0" name=""/>
        <dsp:cNvSpPr/>
      </dsp:nvSpPr>
      <dsp:spPr>
        <a:xfrm>
          <a:off x="1249092" y="5705824"/>
          <a:ext cx="6661855" cy="9508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potential assessments</a:t>
          </a:r>
        </a:p>
      </dsp:txBody>
      <dsp:txXfrm>
        <a:off x="1276941" y="5733673"/>
        <a:ext cx="6606157" cy="895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49DE0D-0A23-DA43-8A2C-7ECB0F14A026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C91A72-06AB-5844-A37A-61650B4D1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1A72-06AB-5844-A37A-61650B4D1C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58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1A72-06AB-5844-A37A-61650B4D1C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5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1A72-06AB-5844-A37A-61650B4D1C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C91A72-06AB-5844-A37A-61650B4D1C7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21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9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27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6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9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087C-8E00-8B48-97FF-906F786825C2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15808-F285-3C45-B323-AF0F17E9F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3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imarketingbiz.net/ihsa-volleyball-rule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marketingbiz.net/ihsa-volleyball-rul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://imarketingbiz.net/ihsa-volleyball-rul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" y="48391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doni 72 Book" charset="0"/>
                <a:ea typeface="Bodoni 72 Book" charset="0"/>
                <a:cs typeface="Bodoni 72 Book" charset="0"/>
              </a:rPr>
              <a:t>Shifting from Subtractive to Additive Grading to Improve Participation, Comprehension, Creativity, and Morale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60894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Dr. Ken J. Ward, assistant professor of communication and media, Lamar University</a:t>
            </a:r>
          </a:p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kenjward.com   |  kenneth.ward@lamar.edu   |   SHSU TLC 2019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23CFD-4E93-794A-9D0A-071F72D3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7559"/>
          <a:stretch/>
        </p:blipFill>
        <p:spPr bwMode="auto">
          <a:xfrm>
            <a:off x="0" y="-821991"/>
            <a:ext cx="12192000" cy="56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23F45-E4A4-41A9-9E8F-692F4AFE1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54"/>
          <a:stretch/>
        </p:blipFill>
        <p:spPr>
          <a:xfrm>
            <a:off x="0" y="-3686686"/>
            <a:ext cx="12283440" cy="85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0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91932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further, additive grading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doni 72 Book" charset="0"/>
                <a:ea typeface="Bodoni 72 Book" charset="0"/>
                <a:cs typeface="Bodoni 72 Book" charset="0"/>
              </a:rPr>
              <a:t>awards students a final grade that accurately reflects their successes, not their failures; their grade can climb as high as they choose.</a:t>
            </a:r>
          </a:p>
        </p:txBody>
      </p:sp>
    </p:spTree>
    <p:extLst>
      <p:ext uri="{BB962C8B-B14F-4D97-AF65-F5344CB8AC3E}">
        <p14:creationId xmlns:p14="http://schemas.microsoft.com/office/powerpoint/2010/main" val="331931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511" y="1833361"/>
            <a:ext cx="110861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Pedagogical basis </a:t>
            </a:r>
          </a:p>
        </p:txBody>
      </p:sp>
    </p:spTree>
    <p:extLst>
      <p:ext uri="{BB962C8B-B14F-4D97-AF65-F5344CB8AC3E}">
        <p14:creationId xmlns:p14="http://schemas.microsoft.com/office/powerpoint/2010/main" val="145700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487" y="1662828"/>
            <a:ext cx="582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SAUNDRA YANCY MCGUIRE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0D167-CB56-41C2-B890-5F86335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5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487" y="1662828"/>
            <a:ext cx="582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SAUNDRA YANCY MCGUIRE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487" y="2186048"/>
            <a:ext cx="5968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Feeds intrinsic motivation</a:t>
            </a:r>
          </a:p>
          <a:p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0D167-CB56-41C2-B890-5F86335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17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487" y="1662828"/>
            <a:ext cx="582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SAUNDRA YANCY MCGUIRE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487" y="2186048"/>
            <a:ext cx="5968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Feeds intrinsic 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Primes metacognition</a:t>
            </a:r>
          </a:p>
          <a:p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0D167-CB56-41C2-B890-5F86335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90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59487" y="1662828"/>
            <a:ext cx="5828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SAUNDRA YANCY MCGUIRE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59487" y="2186048"/>
            <a:ext cx="5968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Feeds intrinsic 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Primes metacognition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Fosters growth mindset</a:t>
            </a:r>
          </a:p>
          <a:p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0D167-CB56-41C2-B890-5F8633502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8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322" y="1662828"/>
            <a:ext cx="5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 BAIN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20A8-4F54-4633-969D-5ABD869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9" y="0"/>
            <a:ext cx="446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322" y="1662828"/>
            <a:ext cx="5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 BAIN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5322" y="2186048"/>
            <a:ext cx="5695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Outcomes-based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20A8-4F54-4633-969D-5ABD869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9" y="0"/>
            <a:ext cx="446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22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322" y="1662828"/>
            <a:ext cx="5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 BAIN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5322" y="2186048"/>
            <a:ext cx="56957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Outcomes-based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Places trust in students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20A8-4F54-4633-969D-5ABD869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9" y="0"/>
            <a:ext cx="446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8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322" y="1662828"/>
            <a:ext cx="5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 BAIN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5322" y="2186048"/>
            <a:ext cx="56957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Outcomes-based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Places trust in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Feeds intrinsic motivation (it’s worth saying twice)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20A8-4F54-4633-969D-5ABD869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9" y="0"/>
            <a:ext cx="446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27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" y="48391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doni 72 Book" charset="0"/>
                <a:ea typeface="Bodoni 72 Book" charset="0"/>
                <a:cs typeface="Bodoni 72 Book" charset="0"/>
              </a:rPr>
              <a:t>Shifting from Subtractive to Additive Grading to Improve Participation, Comprehension, Creativity, and Morale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60894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Dr. Ken J. Ward, assistant professor of communication and media, Lamar University</a:t>
            </a:r>
          </a:p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kenjward.com   |  kenneth.ward@lamar.edu   |   SHSU TLC 2019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23CFD-4E93-794A-9D0A-071F72D3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7559"/>
          <a:stretch/>
        </p:blipFill>
        <p:spPr bwMode="auto">
          <a:xfrm>
            <a:off x="0" y="-821991"/>
            <a:ext cx="12192000" cy="56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0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5322" y="1662828"/>
            <a:ext cx="569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 BAIN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5322" y="2186048"/>
            <a:ext cx="5695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Outcomes-based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Places trust in students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Feeds intrinsic motivation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Provides opportunities for safe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B520A8-4F54-4633-969D-5ABD8695C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9" y="0"/>
            <a:ext cx="44666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71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511" y="1833361"/>
            <a:ext cx="110861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How to do it</a:t>
            </a:r>
          </a:p>
        </p:txBody>
      </p:sp>
    </p:spTree>
    <p:extLst>
      <p:ext uri="{BB962C8B-B14F-4D97-AF65-F5344CB8AC3E}">
        <p14:creationId xmlns:p14="http://schemas.microsoft.com/office/powerpoint/2010/main" val="3953768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STEP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309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(Re)conceptualize course from the top down to identify assessments</a:t>
            </a:r>
          </a:p>
        </p:txBody>
      </p:sp>
    </p:spTree>
    <p:extLst>
      <p:ext uri="{BB962C8B-B14F-4D97-AF65-F5344CB8AC3E}">
        <p14:creationId xmlns:p14="http://schemas.microsoft.com/office/powerpoint/2010/main" val="2009402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98C1407-963E-41A0-98FD-37DE3507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973452"/>
              </p:ext>
            </p:extLst>
          </p:nvPr>
        </p:nvGraphicFramePr>
        <p:xfrm>
          <a:off x="1483895" y="112296"/>
          <a:ext cx="9160041" cy="6657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064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A2AAFE-0D94-47B5-8801-E8E29DBBD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048"/>
            <a:ext cx="12192000" cy="503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962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C54C1E9-DF29-455B-9388-154423149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258" y="193964"/>
            <a:ext cx="11809049" cy="646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11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511" y="325403"/>
            <a:ext cx="110861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None of my outcomes is “to be able to pass </a:t>
            </a:r>
            <a:br>
              <a:rPr lang="en-US" sz="8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8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 test on this </a:t>
            </a:r>
            <a:br>
              <a:rPr lang="en-US" sz="8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8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at their job.”</a:t>
            </a:r>
          </a:p>
        </p:txBody>
      </p:sp>
    </p:spTree>
    <p:extLst>
      <p:ext uri="{BB962C8B-B14F-4D97-AF65-F5344CB8AC3E}">
        <p14:creationId xmlns:p14="http://schemas.microsoft.com/office/powerpoint/2010/main" val="20956092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potential assignments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required notes/questions; quizzes; essays, short or long; op-ed assignment; real-world participation; problem-ID exercise; in-class activity; problem-response activity; group discussion; collaborative writing; participation; and on </a:t>
            </a:r>
          </a:p>
        </p:txBody>
      </p:sp>
    </p:spTree>
    <p:extLst>
      <p:ext uri="{BB962C8B-B14F-4D97-AF65-F5344CB8AC3E}">
        <p14:creationId xmlns:p14="http://schemas.microsoft.com/office/powerpoint/2010/main" val="1166144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STEP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Identify which assessments </a:t>
            </a:r>
            <a:r>
              <a:rPr lang="en-US" sz="5400" b="1" i="1" u="sng" dirty="0">
                <a:latin typeface="Bodoni 72 Book" charset="0"/>
                <a:ea typeface="Bodoni 72 Book" charset="0"/>
                <a:cs typeface="Bodoni 72 Book" charset="0"/>
              </a:rPr>
              <a:t>must</a:t>
            </a: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 be done and how to make that happen. </a:t>
            </a:r>
          </a:p>
        </p:txBody>
      </p:sp>
    </p:spTree>
    <p:extLst>
      <p:ext uri="{BB962C8B-B14F-4D97-AF65-F5344CB8AC3E}">
        <p14:creationId xmlns:p14="http://schemas.microsoft.com/office/powerpoint/2010/main" val="10022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</p:spTree>
    <p:extLst>
      <p:ext uri="{BB962C8B-B14F-4D97-AF65-F5344CB8AC3E}">
        <p14:creationId xmlns:p14="http://schemas.microsoft.com/office/powerpoint/2010/main" val="310999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131" y="888870"/>
            <a:ext cx="1105973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002416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Regular attendance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47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High baseline understanding of core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00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Strong writing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1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Journalistic writing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7" y="1247826"/>
            <a:ext cx="1033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Ken’s wish list: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Bodoni 72 Book" charset="0"/>
                <a:ea typeface="Bodoni 72 Book" charset="0"/>
                <a:cs typeface="Bodoni 72 Book" charset="0"/>
              </a:rPr>
              <a:t>Internalization of First Amendment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22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05428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682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0541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2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814857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mandatory; tickets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84802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64827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mandatory; tickets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values, required 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2685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43914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mandatory; tickets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values, required 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39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131" y="888870"/>
            <a:ext cx="1105973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100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7CF2365-A68E-4D19-9673-4673EF7CDE07}"/>
              </a:ext>
            </a:extLst>
          </p:cNvPr>
          <p:cNvSpPr/>
          <p:nvPr/>
        </p:nvSpPr>
        <p:spPr>
          <a:xfrm>
            <a:off x="9494101" y="537519"/>
            <a:ext cx="1820562" cy="578296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F0F1F-0632-440E-8610-756D211EEA2F}"/>
              </a:ext>
            </a:extLst>
          </p:cNvPr>
          <p:cNvSpPr txBox="1"/>
          <p:nvPr/>
        </p:nvSpPr>
        <p:spPr>
          <a:xfrm>
            <a:off x="1326772" y="1247826"/>
            <a:ext cx="689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traditional grading</a:t>
            </a:r>
          </a:p>
        </p:txBody>
      </p:sp>
    </p:spTree>
    <p:extLst>
      <p:ext uri="{BB962C8B-B14F-4D97-AF65-F5344CB8AC3E}">
        <p14:creationId xmlns:p14="http://schemas.microsoft.com/office/powerpoint/2010/main" val="2177273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855276"/>
              </p:ext>
            </p:extLst>
          </p:nvPr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mandatory; tickets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values, required 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 for memorization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1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/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values, required 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 for memorization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BF2D40-4B21-4F69-A266-F40432C5D44D}"/>
              </a:ext>
            </a:extLst>
          </p:cNvPr>
          <p:cNvSpPr/>
          <p:nvPr/>
        </p:nvSpPr>
        <p:spPr>
          <a:xfrm>
            <a:off x="401053" y="866274"/>
            <a:ext cx="11405936" cy="50292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EA46A-4DB5-4407-B0B6-D7B5856E348E}"/>
              </a:ext>
            </a:extLst>
          </p:cNvPr>
          <p:cNvSpPr txBox="1"/>
          <p:nvPr/>
        </p:nvSpPr>
        <p:spPr>
          <a:xfrm>
            <a:off x="736848" y="1247826"/>
            <a:ext cx="105086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spc="100" dirty="0">
                <a:solidFill>
                  <a:srgbClr val="C00000"/>
                </a:solidFill>
                <a:latin typeface="Bodoni 72 Book" charset="0"/>
                <a:ea typeface="Bodoni 72 Book" charset="0"/>
                <a:cs typeface="Bodoni 72 Book" charset="0"/>
              </a:rPr>
              <a:t>but NONE </a:t>
            </a:r>
            <a:br>
              <a:rPr lang="en-US" sz="13800" b="1" spc="100" dirty="0">
                <a:solidFill>
                  <a:srgbClr val="C00000"/>
                </a:solidFill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13800" b="1" spc="100" dirty="0">
                <a:solidFill>
                  <a:srgbClr val="C00000"/>
                </a:solidFill>
                <a:latin typeface="Bodoni 72 Book" charset="0"/>
                <a:ea typeface="Bodoni 72 Book" charset="0"/>
                <a:cs typeface="Bodoni 72 Book" charset="0"/>
              </a:rPr>
              <a:t>are required</a:t>
            </a:r>
          </a:p>
        </p:txBody>
      </p:sp>
    </p:spTree>
    <p:extLst>
      <p:ext uri="{BB962C8B-B14F-4D97-AF65-F5344CB8AC3E}">
        <p14:creationId xmlns:p14="http://schemas.microsoft.com/office/powerpoint/2010/main" val="1662951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/>
        </p:nvGraphicFramePr>
        <p:xfrm>
          <a:off x="96252" y="719665"/>
          <a:ext cx="12031580" cy="533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5790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6015790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Decision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Regular 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Perfect attendance = 62 percent (1.5/class)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baseline understanding of 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Quizzes = point-free and mandatory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Strong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values, required revision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Journalistic 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88937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Internalization of First Amendment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High point value for memorization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BF2D40-4B21-4F69-A266-F40432C5D44D}"/>
              </a:ext>
            </a:extLst>
          </p:cNvPr>
          <p:cNvSpPr/>
          <p:nvPr/>
        </p:nvSpPr>
        <p:spPr>
          <a:xfrm>
            <a:off x="401053" y="866274"/>
            <a:ext cx="11405936" cy="5029200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EA46A-4DB5-4407-B0B6-D7B5856E348E}"/>
              </a:ext>
            </a:extLst>
          </p:cNvPr>
          <p:cNvSpPr txBox="1"/>
          <p:nvPr/>
        </p:nvSpPr>
        <p:spPr>
          <a:xfrm>
            <a:off x="841666" y="1697005"/>
            <a:ext cx="10508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100" dirty="0">
                <a:solidFill>
                  <a:srgbClr val="C00000"/>
                </a:solidFill>
                <a:latin typeface="Bodoni 72 Book" charset="0"/>
                <a:ea typeface="Bodoni 72 Book" charset="0"/>
                <a:cs typeface="Bodoni 72 Book" charset="0"/>
              </a:rPr>
              <a:t>alternative assessments are devised that further the same or parallel skills</a:t>
            </a:r>
          </a:p>
        </p:txBody>
      </p:sp>
    </p:spTree>
    <p:extLst>
      <p:ext uri="{BB962C8B-B14F-4D97-AF65-F5344CB8AC3E}">
        <p14:creationId xmlns:p14="http://schemas.microsoft.com/office/powerpoint/2010/main" val="3502801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result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309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a slate of assessments that provides every student with an opportunity to excel</a:t>
            </a:r>
          </a:p>
        </p:txBody>
      </p:sp>
    </p:spTree>
    <p:extLst>
      <p:ext uri="{BB962C8B-B14F-4D97-AF65-F5344CB8AC3E}">
        <p14:creationId xmlns:p14="http://schemas.microsoft.com/office/powerpoint/2010/main" val="2951357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FF8D8D-C566-4C51-85F0-DF7E34F0C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382446"/>
              </p:ext>
            </p:extLst>
          </p:nvPr>
        </p:nvGraphicFramePr>
        <p:xfrm>
          <a:off x="80210" y="562172"/>
          <a:ext cx="12031580" cy="57336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424737">
                  <a:extLst>
                    <a:ext uri="{9D8B030D-6E8A-4147-A177-3AD203B41FA5}">
                      <a16:colId xmlns:a16="http://schemas.microsoft.com/office/drawing/2014/main" val="3022138196"/>
                    </a:ext>
                  </a:extLst>
                </a:gridCol>
                <a:gridCol w="2606843">
                  <a:extLst>
                    <a:ext uri="{9D8B030D-6E8A-4147-A177-3AD203B41FA5}">
                      <a16:colId xmlns:a16="http://schemas.microsoft.com/office/drawing/2014/main" val="2593456878"/>
                    </a:ext>
                  </a:extLst>
                </a:gridCol>
              </a:tblGrid>
              <a:tr h="380635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/>
                        <a:t>Point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008161"/>
                  </a:ext>
                </a:extLst>
              </a:tr>
              <a:tr h="4893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Score a 50% on a reading quiz before the chapter is discussed in class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644280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Turn in the syllabus scavenger hunt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315302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Attend class and have your ticket validated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37849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Write an email to your boss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00630"/>
                  </a:ext>
                </a:extLst>
              </a:tr>
              <a:tr h="489388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Recite the First Amendment from memory on five different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240252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Write a reflection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01814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Participate in a debate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518175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Lead a class session with a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054822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Write a collaborative research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145387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Write an op-ed piece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10 (15 if published)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2450"/>
                  </a:ext>
                </a:extLst>
              </a:tr>
              <a:tr h="37057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Write a research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69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3904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FC9F3-077D-47C2-B309-579EE0055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92D5-78D8-41F0-921E-3D0AB183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C75981-54EA-4197-90BA-1F146086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133350"/>
            <a:ext cx="1186815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791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STEP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Fill in the gaps with </a:t>
            </a:r>
            <a:b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activities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34847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STEP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What I </a:t>
            </a:r>
            <a:r>
              <a:rPr lang="en-US" sz="5400" b="1" u="sng" dirty="0">
                <a:latin typeface="Bodoni 72 Book" charset="0"/>
                <a:ea typeface="Bodoni 72 Book" charset="0"/>
                <a:cs typeface="Bodoni 72 Book" charset="0"/>
              </a:rPr>
              <a:t>didn’t</a:t>
            </a:r>
            <a:r>
              <a:rPr lang="en-US" sz="5400" b="1" i="1" dirty="0">
                <a:latin typeface="Bodoni 72 Book" charset="0"/>
                <a:ea typeface="Bodoni 72 Book" charset="0"/>
                <a:cs typeface="Bodoni 72 Book" charset="0"/>
              </a:rPr>
              <a:t> </a:t>
            </a: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do and should have:</a:t>
            </a:r>
          </a:p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Require students to submit coursework plan 3–4 weeks </a:t>
            </a:r>
            <a:b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into semester</a:t>
            </a:r>
          </a:p>
        </p:txBody>
      </p:sp>
    </p:spTree>
    <p:extLst>
      <p:ext uri="{BB962C8B-B14F-4D97-AF65-F5344CB8AC3E}">
        <p14:creationId xmlns:p14="http://schemas.microsoft.com/office/powerpoint/2010/main" val="35455296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3189" y="734479"/>
            <a:ext cx="112856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1: </a:t>
            </a:r>
            <a:r>
              <a:rPr lang="en-US" sz="6600" b="1" spc="100" dirty="0">
                <a:latin typeface="Bodoni 72 Book" charset="0"/>
                <a:ea typeface="Bodoni 72 Book" charset="0"/>
                <a:cs typeface="Bodoni 72 Book" charset="0"/>
              </a:rPr>
              <a:t>Work from </a:t>
            </a:r>
            <a:r>
              <a:rPr lang="en-US" sz="6600" b="1" spc="100">
                <a:latin typeface="Bodoni 72 Book" charset="0"/>
                <a:ea typeface="Bodoni 72 Book" charset="0"/>
                <a:cs typeface="Bodoni 72 Book" charset="0"/>
              </a:rPr>
              <a:t>sound outcomes</a:t>
            </a:r>
            <a:endParaRPr lang="en-US" sz="6600" b="1" spc="100" dirty="0">
              <a:latin typeface="Bodoni 72 Book" charset="0"/>
              <a:ea typeface="Bodoni 72 Book" charset="0"/>
              <a:cs typeface="Bodoni 72 Book" charset="0"/>
            </a:endParaRPr>
          </a:p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2: </a:t>
            </a:r>
            <a:r>
              <a:rPr lang="en-US" sz="6600" b="1" spc="100" dirty="0">
                <a:latin typeface="Bodoni 72 Book" charset="0"/>
                <a:ea typeface="Bodoni 72 Book" charset="0"/>
                <a:cs typeface="Bodoni 72 Book" charset="0"/>
              </a:rPr>
              <a:t>Incentivize priorities</a:t>
            </a:r>
          </a:p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ASSESSMENT LIST COMPLETE</a:t>
            </a:r>
          </a:p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3: </a:t>
            </a:r>
            <a:r>
              <a:rPr lang="en-US" sz="6600" b="1" spc="100" dirty="0">
                <a:latin typeface="Bodoni 72 Book" charset="0"/>
                <a:ea typeface="Bodoni 72 Book" charset="0"/>
                <a:cs typeface="Bodoni 72 Book" charset="0"/>
              </a:rPr>
              <a:t>Fill gaps in classroom</a:t>
            </a:r>
          </a:p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4: </a:t>
            </a:r>
            <a:r>
              <a:rPr lang="en-US" sz="6600" b="1" spc="100" dirty="0">
                <a:latin typeface="Bodoni 72 Book" charset="0"/>
                <a:ea typeface="Bodoni 72 Book" charset="0"/>
                <a:cs typeface="Bodoni 72 Book" charset="0"/>
              </a:rPr>
              <a:t>Coursework plan</a:t>
            </a:r>
          </a:p>
        </p:txBody>
      </p:sp>
    </p:spTree>
    <p:extLst>
      <p:ext uri="{BB962C8B-B14F-4D97-AF65-F5344CB8AC3E}">
        <p14:creationId xmlns:p14="http://schemas.microsoft.com/office/powerpoint/2010/main" val="2282541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511" y="2130140"/>
            <a:ext cx="110861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WARNINGS</a:t>
            </a:r>
          </a:p>
        </p:txBody>
      </p:sp>
    </p:spTree>
    <p:extLst>
      <p:ext uri="{BB962C8B-B14F-4D97-AF65-F5344CB8AC3E}">
        <p14:creationId xmlns:p14="http://schemas.microsoft.com/office/powerpoint/2010/main" val="227501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6131" y="888870"/>
            <a:ext cx="1105973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3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100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7CF2365-A68E-4D19-9673-4673EF7CDE07}"/>
              </a:ext>
            </a:extLst>
          </p:cNvPr>
          <p:cNvSpPr/>
          <p:nvPr/>
        </p:nvSpPr>
        <p:spPr>
          <a:xfrm rot="10800000">
            <a:off x="9543529" y="537519"/>
            <a:ext cx="1820562" cy="5782961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F0F1F-0632-440E-8610-756D211EEA2F}"/>
              </a:ext>
            </a:extLst>
          </p:cNvPr>
          <p:cNvSpPr txBox="1"/>
          <p:nvPr/>
        </p:nvSpPr>
        <p:spPr>
          <a:xfrm>
            <a:off x="1598621" y="1247826"/>
            <a:ext cx="68913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additive grading</a:t>
            </a:r>
          </a:p>
        </p:txBody>
      </p:sp>
    </p:spTree>
    <p:extLst>
      <p:ext uri="{BB962C8B-B14F-4D97-AF65-F5344CB8AC3E}">
        <p14:creationId xmlns:p14="http://schemas.microsoft.com/office/powerpoint/2010/main" val="30621150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161664"/>
            <a:ext cx="1082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Students will be scared.</a:t>
            </a:r>
          </a:p>
        </p:txBody>
      </p:sp>
    </p:spTree>
    <p:extLst>
      <p:ext uri="{BB962C8B-B14F-4D97-AF65-F5344CB8AC3E}">
        <p14:creationId xmlns:p14="http://schemas.microsoft.com/office/powerpoint/2010/main" val="30755622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161664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Students may reject the grading scheme altogether.</a:t>
            </a:r>
          </a:p>
        </p:txBody>
      </p:sp>
    </p:spTree>
    <p:extLst>
      <p:ext uri="{BB962C8B-B14F-4D97-AF65-F5344CB8AC3E}">
        <p14:creationId xmlns:p14="http://schemas.microsoft.com/office/powerpoint/2010/main" val="7660892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161664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Students will press deadlines (but you can help yourself with this).</a:t>
            </a:r>
          </a:p>
        </p:txBody>
      </p:sp>
    </p:spTree>
    <p:extLst>
      <p:ext uri="{BB962C8B-B14F-4D97-AF65-F5344CB8AC3E}">
        <p14:creationId xmlns:p14="http://schemas.microsoft.com/office/powerpoint/2010/main" val="3877528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161664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Students won’t do some of the assignments you create.</a:t>
            </a:r>
          </a:p>
        </p:txBody>
      </p:sp>
    </p:spTree>
    <p:extLst>
      <p:ext uri="{BB962C8B-B14F-4D97-AF65-F5344CB8AC3E}">
        <p14:creationId xmlns:p14="http://schemas.microsoft.com/office/powerpoint/2010/main" val="12306469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847977-87B5-4800-A1DB-8843D6B5666B}"/>
              </a:ext>
            </a:extLst>
          </p:cNvPr>
          <p:cNvSpPr txBox="1"/>
          <p:nvPr/>
        </p:nvSpPr>
        <p:spPr>
          <a:xfrm>
            <a:off x="401051" y="743721"/>
            <a:ext cx="1194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Partial integrations</a:t>
            </a:r>
          </a:p>
        </p:txBody>
      </p:sp>
    </p:spTree>
    <p:extLst>
      <p:ext uri="{BB962C8B-B14F-4D97-AF65-F5344CB8AC3E}">
        <p14:creationId xmlns:p14="http://schemas.microsoft.com/office/powerpoint/2010/main" val="804944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582600"/>
            <a:ext cx="108295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Baseline quizzing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7977-87B5-4800-A1DB-8843D6B5666B}"/>
              </a:ext>
            </a:extLst>
          </p:cNvPr>
          <p:cNvSpPr txBox="1"/>
          <p:nvPr/>
        </p:nvSpPr>
        <p:spPr>
          <a:xfrm>
            <a:off x="401051" y="743721"/>
            <a:ext cx="1194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Partial integrations</a:t>
            </a:r>
          </a:p>
        </p:txBody>
      </p:sp>
    </p:spTree>
    <p:extLst>
      <p:ext uri="{BB962C8B-B14F-4D97-AF65-F5344CB8AC3E}">
        <p14:creationId xmlns:p14="http://schemas.microsoft.com/office/powerpoint/2010/main" val="18426020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582600"/>
            <a:ext cx="108295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Baseline quizzing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Retakes/revisions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7977-87B5-4800-A1DB-8843D6B5666B}"/>
              </a:ext>
            </a:extLst>
          </p:cNvPr>
          <p:cNvSpPr txBox="1"/>
          <p:nvPr/>
        </p:nvSpPr>
        <p:spPr>
          <a:xfrm>
            <a:off x="401051" y="743721"/>
            <a:ext cx="1194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Partial integrations</a:t>
            </a:r>
          </a:p>
        </p:txBody>
      </p:sp>
    </p:spTree>
    <p:extLst>
      <p:ext uri="{BB962C8B-B14F-4D97-AF65-F5344CB8AC3E}">
        <p14:creationId xmlns:p14="http://schemas.microsoft.com/office/powerpoint/2010/main" val="2085858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582600"/>
            <a:ext cx="10829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Baseline quizzing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Retakes/revisions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Let students build assignments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7977-87B5-4800-A1DB-8843D6B5666B}"/>
              </a:ext>
            </a:extLst>
          </p:cNvPr>
          <p:cNvSpPr txBox="1"/>
          <p:nvPr/>
        </p:nvSpPr>
        <p:spPr>
          <a:xfrm>
            <a:off x="401051" y="743721"/>
            <a:ext cx="1194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Partial integrations</a:t>
            </a:r>
          </a:p>
        </p:txBody>
      </p:sp>
    </p:spTree>
    <p:extLst>
      <p:ext uri="{BB962C8B-B14F-4D97-AF65-F5344CB8AC3E}">
        <p14:creationId xmlns:p14="http://schemas.microsoft.com/office/powerpoint/2010/main" val="2786319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6847" y="2582600"/>
            <a:ext cx="10829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Baseline quizzing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Retakes/revisions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Let students build assignments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Choose from these 2/3/5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b="1" dirty="0"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47977-87B5-4800-A1DB-8843D6B5666B}"/>
              </a:ext>
            </a:extLst>
          </p:cNvPr>
          <p:cNvSpPr txBox="1"/>
          <p:nvPr/>
        </p:nvSpPr>
        <p:spPr>
          <a:xfrm>
            <a:off x="401051" y="743721"/>
            <a:ext cx="119433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Partial integrations</a:t>
            </a:r>
          </a:p>
        </p:txBody>
      </p:sp>
    </p:spTree>
    <p:extLst>
      <p:ext uri="{BB962C8B-B14F-4D97-AF65-F5344CB8AC3E}">
        <p14:creationId xmlns:p14="http://schemas.microsoft.com/office/powerpoint/2010/main" val="4918787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9" y="590099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ACTIVITY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8" y="1503937"/>
            <a:ext cx="108295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Choose a well-constructed outcome from a course you teach (or build one from the ground up).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Brainstorm several assessments that would develop/measure progress toward that outcome.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Which of those assessments would overlap with other outcomes? What alternate assignments would cover the same outcomes?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If you have time, repeat.</a:t>
            </a:r>
          </a:p>
        </p:txBody>
      </p:sp>
    </p:spTree>
    <p:extLst>
      <p:ext uri="{BB962C8B-B14F-4D97-AF65-F5344CB8AC3E}">
        <p14:creationId xmlns:p14="http://schemas.microsoft.com/office/powerpoint/2010/main" val="289196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4382" y="1638444"/>
            <a:ext cx="518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MY GOAL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3428" y="2161664"/>
            <a:ext cx="95336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To show additive grading is an option and share ways you can put it to work.</a:t>
            </a:r>
          </a:p>
        </p:txBody>
      </p:sp>
    </p:spTree>
    <p:extLst>
      <p:ext uri="{BB962C8B-B14F-4D97-AF65-F5344CB8AC3E}">
        <p14:creationId xmlns:p14="http://schemas.microsoft.com/office/powerpoint/2010/main" val="11756702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9" y="693828"/>
            <a:ext cx="5992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LET’S TALK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8" y="1607666"/>
            <a:ext cx="10829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What do you want to try?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What problems can you envision in your discipline/course that would make additive grading difficult?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Which of the assessments you use right now meet students where </a:t>
            </a:r>
            <a:r>
              <a:rPr lang="en-US" sz="3600" b="1" u="sng" dirty="0">
                <a:latin typeface="Bodoni 72 Book" charset="0"/>
                <a:ea typeface="Bodoni 72 Book" charset="0"/>
                <a:cs typeface="Bodoni 72 Book" charset="0"/>
              </a:rPr>
              <a:t>they</a:t>
            </a:r>
            <a:r>
              <a:rPr lang="en-US" sz="3600" b="1" dirty="0">
                <a:latin typeface="Bodoni 72 Book" charset="0"/>
                <a:ea typeface="Bodoni 72 Book" charset="0"/>
                <a:cs typeface="Bodoni 72 Book" charset="0"/>
              </a:rPr>
              <a:t> are? How can you model others similarly?</a:t>
            </a:r>
          </a:p>
        </p:txBody>
      </p:sp>
    </p:spTree>
    <p:extLst>
      <p:ext uri="{BB962C8B-B14F-4D97-AF65-F5344CB8AC3E}">
        <p14:creationId xmlns:p14="http://schemas.microsoft.com/office/powerpoint/2010/main" val="39131982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" y="483916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doni 72 Book" charset="0"/>
                <a:ea typeface="Bodoni 72 Book" charset="0"/>
                <a:cs typeface="Bodoni 72 Book" charset="0"/>
              </a:rPr>
              <a:t>Shifting from Subtractive to Additive Grading to Improve Participation, Comprehension, Creativity, and Morale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" y="608945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Dr. Ken J. Ward, assistant professor of communication and media, Lamar University</a:t>
            </a:r>
          </a:p>
          <a:p>
            <a:r>
              <a:rPr lang="en-US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kenjward.com   |  kenneth.ward@lamar.edu   |   SHSU TLC 2019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523CFD-4E93-794A-9D0A-071F72D32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27559"/>
          <a:stretch/>
        </p:blipFill>
        <p:spPr bwMode="auto">
          <a:xfrm>
            <a:off x="0" y="-821991"/>
            <a:ext cx="12192000" cy="566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F23F45-E4A4-41A9-9E8F-692F4AFE10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454"/>
          <a:stretch/>
        </p:blipFill>
        <p:spPr>
          <a:xfrm>
            <a:off x="0" y="-3686686"/>
            <a:ext cx="12283440" cy="85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7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4382" y="1384777"/>
            <a:ext cx="5186363" cy="1338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MY GOAL </a:t>
            </a:r>
            <a:r>
              <a:rPr lang="en-US" sz="4800" b="1" i="1" u="sng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IS NOT</a:t>
            </a:r>
            <a:endParaRPr lang="en-US" sz="2800" b="1" i="1" u="sng" spc="100" dirty="0">
              <a:solidFill>
                <a:srgbClr val="005493"/>
              </a:solidFill>
              <a:latin typeface="Bodoni 72 Book" charset="0"/>
              <a:ea typeface="Bodoni 72 Book" charset="0"/>
              <a:cs typeface="Bodoni 72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428" y="2161664"/>
            <a:ext cx="9533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To suggest additive grading is right for every course. </a:t>
            </a:r>
            <a:r>
              <a:rPr lang="en-US" sz="5400" b="1" u="sng" dirty="0">
                <a:latin typeface="Bodoni 72 Book" charset="0"/>
                <a:ea typeface="Bodoni 72 Book" charset="0"/>
                <a:cs typeface="Bodoni 72 Book" charset="0"/>
              </a:rPr>
              <a:t>It’s not</a:t>
            </a:r>
            <a:r>
              <a:rPr lang="en-US" sz="5400" b="1" dirty="0">
                <a:latin typeface="Bodoni 72 Book" charset="0"/>
                <a:ea typeface="Bodoni 72 Book" charset="0"/>
                <a:cs typeface="Bodoni 72 Book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68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8511" y="1151572"/>
            <a:ext cx="110861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What is </a:t>
            </a:r>
            <a:b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</a:br>
            <a:r>
              <a:rPr lang="en-US" sz="115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additive grading?</a:t>
            </a:r>
          </a:p>
        </p:txBody>
      </p:sp>
    </p:spTree>
    <p:extLst>
      <p:ext uri="{BB962C8B-B14F-4D97-AF65-F5344CB8AC3E}">
        <p14:creationId xmlns:p14="http://schemas.microsoft.com/office/powerpoint/2010/main" val="400508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6848" y="1247826"/>
            <a:ext cx="7813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>
                <a:solidFill>
                  <a:srgbClr val="005493"/>
                </a:solidFill>
                <a:latin typeface="Bodoni 72 Book" charset="0"/>
                <a:ea typeface="Bodoni 72 Book" charset="0"/>
                <a:cs typeface="Bodoni 72 Book" charset="0"/>
              </a:rPr>
              <a:t>ADDITIVE GRADING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847" y="2161664"/>
            <a:ext cx="108295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doni 72 Book" charset="0"/>
                <a:ea typeface="Bodoni 72 Book" charset="0"/>
                <a:cs typeface="Bodoni 72 Book" charset="0"/>
              </a:rPr>
              <a:t>A grading scheme in which students can complete as many or as few assessments as they choose from a pool of potential assignments, adding points to their grade with each successful attempt.</a:t>
            </a:r>
          </a:p>
        </p:txBody>
      </p:sp>
    </p:spTree>
    <p:extLst>
      <p:ext uri="{BB962C8B-B14F-4D97-AF65-F5344CB8AC3E}">
        <p14:creationId xmlns:p14="http://schemas.microsoft.com/office/powerpoint/2010/main" val="168600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6649563DCC042AD223DC33FE33D50" ma:contentTypeVersion="33" ma:contentTypeDescription="Create a new document." ma:contentTypeScope="" ma:versionID="0c1f9536ed56074cc80eb77f48360b24">
  <xsd:schema xmlns:xsd="http://www.w3.org/2001/XMLSchema" xmlns:xs="http://www.w3.org/2001/XMLSchema" xmlns:p="http://schemas.microsoft.com/office/2006/metadata/properties" xmlns:ns3="566fc47b-f17f-469b-9afb-3314541dce88" xmlns:ns4="369985db-c31a-49a7-a9c5-52b741c406a5" targetNamespace="http://schemas.microsoft.com/office/2006/metadata/properties" ma:root="true" ma:fieldsID="b197e571c5bb9695bf2c81a64c31e639" ns3:_="" ns4:_="">
    <xsd:import namespace="566fc47b-f17f-469b-9afb-3314541dce88"/>
    <xsd:import namespace="369985db-c31a-49a7-a9c5-52b741c406a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fc47b-f17f-469b-9afb-3314541dce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985db-c31a-49a7-a9c5-52b741c406a5" elementFormDefault="qualified">
    <xsd:import namespace="http://schemas.microsoft.com/office/2006/documentManagement/types"/>
    <xsd:import namespace="http://schemas.microsoft.com/office/infopath/2007/PartnerControls"/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566fc47b-f17f-469b-9afb-3314541dce88" xsi:nil="true"/>
    <CultureName xmlns="566fc47b-f17f-469b-9afb-3314541dce88" xsi:nil="true"/>
    <Invited_Students xmlns="566fc47b-f17f-469b-9afb-3314541dce88" xsi:nil="true"/>
    <Is_Collaboration_Space_Locked xmlns="566fc47b-f17f-469b-9afb-3314541dce88" xsi:nil="true"/>
    <Templates xmlns="566fc47b-f17f-469b-9afb-3314541dce88" xsi:nil="true"/>
    <Self_Registration_Enabled xmlns="566fc47b-f17f-469b-9afb-3314541dce88" xsi:nil="true"/>
    <Distribution_Groups xmlns="566fc47b-f17f-469b-9afb-3314541dce88" xsi:nil="true"/>
    <LMS_Mappings xmlns="566fc47b-f17f-469b-9afb-3314541dce88" xsi:nil="true"/>
    <Math_Settings xmlns="566fc47b-f17f-469b-9afb-3314541dce88" xsi:nil="true"/>
    <TeamsChannelId xmlns="566fc47b-f17f-469b-9afb-3314541dce88" xsi:nil="true"/>
    <DefaultSectionNames xmlns="566fc47b-f17f-469b-9afb-3314541dce88" xsi:nil="true"/>
    <FolderType xmlns="566fc47b-f17f-469b-9afb-3314541dce88" xsi:nil="true"/>
    <Owner xmlns="566fc47b-f17f-469b-9afb-3314541dce88">
      <UserInfo>
        <DisplayName/>
        <AccountId xsi:nil="true"/>
        <AccountType/>
      </UserInfo>
    </Owner>
    <Invited_Teachers xmlns="566fc47b-f17f-469b-9afb-3314541dce88" xsi:nil="true"/>
    <IsNotebookLocked xmlns="566fc47b-f17f-469b-9afb-3314541dce88" xsi:nil="true"/>
    <NotebookType xmlns="566fc47b-f17f-469b-9afb-3314541dce88" xsi:nil="true"/>
    <Teachers xmlns="566fc47b-f17f-469b-9afb-3314541dce88">
      <UserInfo>
        <DisplayName/>
        <AccountId xsi:nil="true"/>
        <AccountType/>
      </UserInfo>
    </Teachers>
    <Students xmlns="566fc47b-f17f-469b-9afb-3314541dce88">
      <UserInfo>
        <DisplayName/>
        <AccountId xsi:nil="true"/>
        <AccountType/>
      </UserInfo>
    </Students>
    <Student_Groups xmlns="566fc47b-f17f-469b-9afb-3314541dce88">
      <UserInfo>
        <DisplayName/>
        <AccountId xsi:nil="true"/>
        <AccountType/>
      </UserInfo>
    </Student_Groups>
    <AppVersion xmlns="566fc47b-f17f-469b-9afb-3314541dce88" xsi:nil="true"/>
  </documentManagement>
</p:properties>
</file>

<file path=customXml/itemProps1.xml><?xml version="1.0" encoding="utf-8"?>
<ds:datastoreItem xmlns:ds="http://schemas.openxmlformats.org/officeDocument/2006/customXml" ds:itemID="{6E3BF73A-5321-4C77-BB15-EF498CF77D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1A33DF-6148-4C83-A6D6-83200AF32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6fc47b-f17f-469b-9afb-3314541dce88"/>
    <ds:schemaRef ds:uri="369985db-c31a-49a7-a9c5-52b741c406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D8E960-A34E-4A28-B1C5-F4495E6A53B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9985db-c31a-49a7-a9c5-52b741c406a5"/>
    <ds:schemaRef ds:uri="http://schemas.microsoft.com/office/2006/metadata/properties"/>
    <ds:schemaRef ds:uri="566fc47b-f17f-469b-9afb-3314541dce8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1107</Words>
  <Application>Microsoft Office PowerPoint</Application>
  <PresentationFormat>Widescreen</PresentationFormat>
  <Paragraphs>228</Paragraphs>
  <Slides>61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Bodoni 72 Book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J Ward</dc:creator>
  <cp:lastModifiedBy>Kenneth J Ward</cp:lastModifiedBy>
  <cp:revision>4</cp:revision>
  <dcterms:created xsi:type="dcterms:W3CDTF">2019-08-14T17:21:55Z</dcterms:created>
  <dcterms:modified xsi:type="dcterms:W3CDTF">2019-08-29T14:25:55Z</dcterms:modified>
</cp:coreProperties>
</file>